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sldIdLst>
    <p:sldId id="263" r:id="rId5"/>
    <p:sldId id="266" r:id="rId6"/>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C7E7"/>
    <a:srgbClr val="E2F0D9"/>
    <a:srgbClr val="FFD9D9"/>
    <a:srgbClr val="E6E6E6"/>
    <a:srgbClr val="00D25F"/>
    <a:srgbClr val="00C459"/>
    <a:srgbClr val="00F66F"/>
    <a:srgbClr val="00D661"/>
    <a:srgbClr val="A9D18E"/>
    <a:srgbClr val="D9FF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34" autoAdjust="0"/>
    <p:restoredTop sz="96353" autoAdjust="0"/>
  </p:normalViewPr>
  <p:slideViewPr>
    <p:cSldViewPr snapToGrid="0">
      <p:cViewPr>
        <p:scale>
          <a:sx n="200" d="100"/>
          <a:sy n="200" d="100"/>
        </p:scale>
        <p:origin x="1062" y="-59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杉本 美和(sugimoto-miwa.p85)" userId="af140844-db4f-4e4b-bdf3-fb0f27f1491e" providerId="ADAL" clId="{982D6818-448B-4100-9B26-C40F7358E5C8}"/>
    <pc:docChg chg="modSld">
      <pc:chgData name="杉本 美和(sugimoto-miwa.p85)" userId="af140844-db4f-4e4b-bdf3-fb0f27f1491e" providerId="ADAL" clId="{982D6818-448B-4100-9B26-C40F7358E5C8}" dt="2024-09-04T00:37:28.411" v="1" actId="20577"/>
      <pc:docMkLst>
        <pc:docMk/>
      </pc:docMkLst>
      <pc:sldChg chg="modSp mod">
        <pc:chgData name="杉本 美和(sugimoto-miwa.p85)" userId="af140844-db4f-4e4b-bdf3-fb0f27f1491e" providerId="ADAL" clId="{982D6818-448B-4100-9B26-C40F7358E5C8}" dt="2024-09-04T00:37:28.411" v="1" actId="20577"/>
        <pc:sldMkLst>
          <pc:docMk/>
          <pc:sldMk cId="2743729874" sldId="266"/>
        </pc:sldMkLst>
        <pc:spChg chg="mod">
          <ac:chgData name="杉本 美和(sugimoto-miwa.p85)" userId="af140844-db4f-4e4b-bdf3-fb0f27f1491e" providerId="ADAL" clId="{982D6818-448B-4100-9B26-C40F7358E5C8}" dt="2024-09-04T00:37:28.411" v="1" actId="20577"/>
          <ac:spMkLst>
            <pc:docMk/>
            <pc:sldMk cId="2743729874" sldId="266"/>
            <ac:spMk id="4" creationId="{CD0CEE64-4356-E4F0-4867-BCFE9B85F9F6}"/>
          </ac:spMkLst>
        </pc:spChg>
      </pc:sldChg>
    </pc:docChg>
  </pc:docChgLst>
  <pc:docChgLst>
    <pc:chgData name="山田 剛(yamada-tsuyoshi)" userId="4aa2265e-a7be-44fd-a762-42d9c8d03146" providerId="ADAL" clId="{4B5B76E5-36BA-4422-9929-E89FF7FEEF12}"/>
    <pc:docChg chg="undo custSel modSld">
      <pc:chgData name="山田 剛(yamada-tsuyoshi)" userId="4aa2265e-a7be-44fd-a762-42d9c8d03146" providerId="ADAL" clId="{4B5B76E5-36BA-4422-9929-E89FF7FEEF12}" dt="2024-08-29T09:18:37.123" v="5" actId="1076"/>
      <pc:docMkLst>
        <pc:docMk/>
      </pc:docMkLst>
      <pc:sldChg chg="modSp mod">
        <pc:chgData name="山田 剛(yamada-tsuyoshi)" userId="4aa2265e-a7be-44fd-a762-42d9c8d03146" providerId="ADAL" clId="{4B5B76E5-36BA-4422-9929-E89FF7FEEF12}" dt="2024-08-29T09:18:37.123" v="5" actId="1076"/>
        <pc:sldMkLst>
          <pc:docMk/>
          <pc:sldMk cId="2872816194" sldId="263"/>
        </pc:sldMkLst>
        <pc:spChg chg="mod">
          <ac:chgData name="山田 剛(yamada-tsuyoshi)" userId="4aa2265e-a7be-44fd-a762-42d9c8d03146" providerId="ADAL" clId="{4B5B76E5-36BA-4422-9929-E89FF7FEEF12}" dt="2024-08-29T09:18:37.123" v="5" actId="1076"/>
          <ac:spMkLst>
            <pc:docMk/>
            <pc:sldMk cId="2872816194" sldId="263"/>
            <ac:spMk id="22" creationId="{A3CBE17F-D5FF-21C1-1F6A-CA7E5540B28F}"/>
          </ac:spMkLst>
        </pc:spChg>
        <pc:spChg chg="mod">
          <ac:chgData name="山田 剛(yamada-tsuyoshi)" userId="4aa2265e-a7be-44fd-a762-42d9c8d03146" providerId="ADAL" clId="{4B5B76E5-36BA-4422-9929-E89FF7FEEF12}" dt="2024-08-29T09:18:35.427" v="3" actId="1076"/>
          <ac:spMkLst>
            <pc:docMk/>
            <pc:sldMk cId="2872816194" sldId="263"/>
            <ac:spMk id="48" creationId="{C9489751-C6C5-BAD2-470E-9C3BD218D385}"/>
          </ac:spMkLst>
        </pc:spChg>
      </pc:sldChg>
    </pc:docChg>
  </pc:docChgLst>
  <pc:docChgLst>
    <pc:chgData name="杉本 美和(sugimoto-miwa.p85)" userId="af140844-db4f-4e4b-bdf3-fb0f27f1491e" providerId="ADAL" clId="{E95D7ADB-91FF-4167-9C27-7EB425F5FB8E}"/>
    <pc:docChg chg="undo custSel addSld delSld modSld">
      <pc:chgData name="杉本 美和(sugimoto-miwa.p85)" userId="af140844-db4f-4e4b-bdf3-fb0f27f1491e" providerId="ADAL" clId="{E95D7ADB-91FF-4167-9C27-7EB425F5FB8E}" dt="2024-09-02T11:58:53.169" v="66" actId="20577"/>
      <pc:docMkLst>
        <pc:docMk/>
      </pc:docMkLst>
      <pc:sldChg chg="addSp delSp modSp mod">
        <pc:chgData name="杉本 美和(sugimoto-miwa.p85)" userId="af140844-db4f-4e4b-bdf3-fb0f27f1491e" providerId="ADAL" clId="{E95D7ADB-91FF-4167-9C27-7EB425F5FB8E}" dt="2024-09-02T11:57:36.373" v="18" actId="478"/>
        <pc:sldMkLst>
          <pc:docMk/>
          <pc:sldMk cId="2872816194" sldId="263"/>
        </pc:sldMkLst>
        <pc:spChg chg="add del mod">
          <ac:chgData name="杉本 美和(sugimoto-miwa.p85)" userId="af140844-db4f-4e4b-bdf3-fb0f27f1491e" providerId="ADAL" clId="{E95D7ADB-91FF-4167-9C27-7EB425F5FB8E}" dt="2024-09-02T11:57:36.373" v="18" actId="478"/>
          <ac:spMkLst>
            <pc:docMk/>
            <pc:sldMk cId="2872816194" sldId="263"/>
            <ac:spMk id="9" creationId="{5ECA9269-FAF0-F73D-7EFC-DC32497186AF}"/>
          </ac:spMkLst>
        </pc:spChg>
        <pc:grpChg chg="ord">
          <ac:chgData name="杉本 美和(sugimoto-miwa.p85)" userId="af140844-db4f-4e4b-bdf3-fb0f27f1491e" providerId="ADAL" clId="{E95D7ADB-91FF-4167-9C27-7EB425F5FB8E}" dt="2024-08-29T12:40:31.439" v="0" actId="166"/>
          <ac:grpSpMkLst>
            <pc:docMk/>
            <pc:sldMk cId="2872816194" sldId="263"/>
            <ac:grpSpMk id="42" creationId="{F2962699-170F-E5B3-DB4A-3886FDA5B87F}"/>
          </ac:grpSpMkLst>
        </pc:grpChg>
        <pc:grpChg chg="ord">
          <ac:chgData name="杉本 美和(sugimoto-miwa.p85)" userId="af140844-db4f-4e4b-bdf3-fb0f27f1491e" providerId="ADAL" clId="{E95D7ADB-91FF-4167-9C27-7EB425F5FB8E}" dt="2024-08-29T12:40:34.648" v="1" actId="166"/>
          <ac:grpSpMkLst>
            <pc:docMk/>
            <pc:sldMk cId="2872816194" sldId="263"/>
            <ac:grpSpMk id="43" creationId="{395D0316-C34E-F127-0EBC-F7F7EABAD25C}"/>
          </ac:grpSpMkLst>
        </pc:grpChg>
      </pc:sldChg>
      <pc:sldChg chg="addSp delSp modSp mod">
        <pc:chgData name="杉本 美和(sugimoto-miwa.p85)" userId="af140844-db4f-4e4b-bdf3-fb0f27f1491e" providerId="ADAL" clId="{E95D7ADB-91FF-4167-9C27-7EB425F5FB8E}" dt="2024-09-02T11:58:53.169" v="66" actId="20577"/>
        <pc:sldMkLst>
          <pc:docMk/>
          <pc:sldMk cId="2743729874" sldId="266"/>
        </pc:sldMkLst>
        <pc:spChg chg="add del mod">
          <ac:chgData name="杉本 美和(sugimoto-miwa.p85)" userId="af140844-db4f-4e4b-bdf3-fb0f27f1491e" providerId="ADAL" clId="{E95D7ADB-91FF-4167-9C27-7EB425F5FB8E}" dt="2024-08-29T12:42:28.188" v="6" actId="478"/>
          <ac:spMkLst>
            <pc:docMk/>
            <pc:sldMk cId="2743729874" sldId="266"/>
            <ac:spMk id="2" creationId="{68B7C38A-3FED-864A-9E2E-04934B9CCD39}"/>
          </ac:spMkLst>
        </pc:spChg>
        <pc:spChg chg="add del mod">
          <ac:chgData name="杉本 美和(sugimoto-miwa.p85)" userId="af140844-db4f-4e4b-bdf3-fb0f27f1491e" providerId="ADAL" clId="{E95D7ADB-91FF-4167-9C27-7EB425F5FB8E}" dt="2024-09-02T11:57:41.703" v="19" actId="478"/>
          <ac:spMkLst>
            <pc:docMk/>
            <pc:sldMk cId="2743729874" sldId="266"/>
            <ac:spMk id="8" creationId="{0F6BA774-89F2-8370-DD98-CC4E1CD7A0BE}"/>
          </ac:spMkLst>
        </pc:spChg>
        <pc:spChg chg="mod">
          <ac:chgData name="杉本 美和(sugimoto-miwa.p85)" userId="af140844-db4f-4e4b-bdf3-fb0f27f1491e" providerId="ADAL" clId="{E95D7ADB-91FF-4167-9C27-7EB425F5FB8E}" dt="2024-09-02T11:58:53.169" v="66" actId="20577"/>
          <ac:spMkLst>
            <pc:docMk/>
            <pc:sldMk cId="2743729874" sldId="266"/>
            <ac:spMk id="10" creationId="{E006BF5A-D3D9-3FFB-B504-20B172B38B6A}"/>
          </ac:spMkLst>
        </pc:spChg>
        <pc:cxnChg chg="add del mod">
          <ac:chgData name="杉本 美和(sugimoto-miwa.p85)" userId="af140844-db4f-4e4b-bdf3-fb0f27f1491e" providerId="ADAL" clId="{E95D7ADB-91FF-4167-9C27-7EB425F5FB8E}" dt="2024-09-02T11:57:43.646" v="20" actId="478"/>
          <ac:cxnSpMkLst>
            <pc:docMk/>
            <pc:sldMk cId="2743729874" sldId="266"/>
            <ac:cxnSpMk id="9" creationId="{A23D9223-C843-83B9-4CE3-6BC42381B335}"/>
          </ac:cxnSpMkLst>
        </pc:cxnChg>
      </pc:sldChg>
      <pc:sldChg chg="addSp delSp modSp add del mod">
        <pc:chgData name="杉本 美和(sugimoto-miwa.p85)" userId="af140844-db4f-4e4b-bdf3-fb0f27f1491e" providerId="ADAL" clId="{E95D7ADB-91FF-4167-9C27-7EB425F5FB8E}" dt="2024-09-02T11:57:32.782" v="17" actId="47"/>
        <pc:sldMkLst>
          <pc:docMk/>
          <pc:sldMk cId="127092675" sldId="267"/>
        </pc:sldMkLst>
        <pc:spChg chg="del">
          <ac:chgData name="杉本 美和(sugimoto-miwa.p85)" userId="af140844-db4f-4e4b-bdf3-fb0f27f1491e" providerId="ADAL" clId="{E95D7ADB-91FF-4167-9C27-7EB425F5FB8E}" dt="2024-08-29T12:43:11.162" v="11" actId="478"/>
          <ac:spMkLst>
            <pc:docMk/>
            <pc:sldMk cId="127092675" sldId="267"/>
            <ac:spMk id="2" creationId="{49C3497A-3339-E545-61B6-DF04D119DA7E}"/>
          </ac:spMkLst>
        </pc:spChg>
        <pc:spChg chg="del">
          <ac:chgData name="杉本 美和(sugimoto-miwa.p85)" userId="af140844-db4f-4e4b-bdf3-fb0f27f1491e" providerId="ADAL" clId="{E95D7ADB-91FF-4167-9C27-7EB425F5FB8E}" dt="2024-08-29T12:43:14.616" v="13" actId="478"/>
          <ac:spMkLst>
            <pc:docMk/>
            <pc:sldMk cId="127092675" sldId="267"/>
            <ac:spMk id="7" creationId="{E48C4B81-626B-57FA-67E7-F26637FC03CF}"/>
          </ac:spMkLst>
        </pc:spChg>
        <pc:spChg chg="add mod">
          <ac:chgData name="杉本 美和(sugimoto-miwa.p85)" userId="af140844-db4f-4e4b-bdf3-fb0f27f1491e" providerId="ADAL" clId="{E95D7ADB-91FF-4167-9C27-7EB425F5FB8E}" dt="2024-08-29T12:42:37.359" v="8"/>
          <ac:spMkLst>
            <pc:docMk/>
            <pc:sldMk cId="127092675" sldId="267"/>
            <ac:spMk id="9" creationId="{E860B37C-96B7-C8E7-8715-874D4489958F}"/>
          </ac:spMkLst>
        </pc:spChg>
        <pc:spChg chg="add mod">
          <ac:chgData name="杉本 美和(sugimoto-miwa.p85)" userId="af140844-db4f-4e4b-bdf3-fb0f27f1491e" providerId="ADAL" clId="{E95D7ADB-91FF-4167-9C27-7EB425F5FB8E}" dt="2024-08-29T12:43:30.200" v="14" actId="1076"/>
          <ac:spMkLst>
            <pc:docMk/>
            <pc:sldMk cId="127092675" sldId="267"/>
            <ac:spMk id="10" creationId="{AC706B2E-56FE-A847-965C-C0769F7195A6}"/>
          </ac:spMkLst>
        </pc:spChg>
        <pc:spChg chg="add mod">
          <ac:chgData name="杉本 美和(sugimoto-miwa.p85)" userId="af140844-db4f-4e4b-bdf3-fb0f27f1491e" providerId="ADAL" clId="{E95D7ADB-91FF-4167-9C27-7EB425F5FB8E}" dt="2024-08-29T12:43:41.781" v="15" actId="13926"/>
          <ac:spMkLst>
            <pc:docMk/>
            <pc:sldMk cId="127092675" sldId="267"/>
            <ac:spMk id="16" creationId="{168C58A4-70E1-BEEE-95D1-09686A0D93BD}"/>
          </ac:spMkLst>
        </pc:spChg>
        <pc:spChg chg="add mod">
          <ac:chgData name="杉本 美和(sugimoto-miwa.p85)" userId="af140844-db4f-4e4b-bdf3-fb0f27f1491e" providerId="ADAL" clId="{E95D7ADB-91FF-4167-9C27-7EB425F5FB8E}" dt="2024-08-29T12:43:30.200" v="14" actId="1076"/>
          <ac:spMkLst>
            <pc:docMk/>
            <pc:sldMk cId="127092675" sldId="267"/>
            <ac:spMk id="18" creationId="{E63FF50C-7292-BF27-BAFF-CD8AFB47A7B0}"/>
          </ac:spMkLst>
        </pc:spChg>
        <pc:spChg chg="add mod">
          <ac:chgData name="杉本 美和(sugimoto-miwa.p85)" userId="af140844-db4f-4e4b-bdf3-fb0f27f1491e" providerId="ADAL" clId="{E95D7ADB-91FF-4167-9C27-7EB425F5FB8E}" dt="2024-08-29T12:43:30.200" v="14" actId="1076"/>
          <ac:spMkLst>
            <pc:docMk/>
            <pc:sldMk cId="127092675" sldId="267"/>
            <ac:spMk id="19" creationId="{15EBAF5F-6258-599C-35E3-6551F1370C99}"/>
          </ac:spMkLst>
        </pc:spChg>
        <pc:spChg chg="del">
          <ac:chgData name="杉本 美和(sugimoto-miwa.p85)" userId="af140844-db4f-4e4b-bdf3-fb0f27f1491e" providerId="ADAL" clId="{E95D7ADB-91FF-4167-9C27-7EB425F5FB8E}" dt="2024-08-29T12:43:12.735" v="12" actId="478"/>
          <ac:spMkLst>
            <pc:docMk/>
            <pc:sldMk cId="127092675" sldId="267"/>
            <ac:spMk id="20" creationId="{4C516F71-30FB-5625-1D6C-39A62DE04FE9}"/>
          </ac:spMkLst>
        </pc:spChg>
        <pc:spChg chg="add mod">
          <ac:chgData name="杉本 美和(sugimoto-miwa.p85)" userId="af140844-db4f-4e4b-bdf3-fb0f27f1491e" providerId="ADAL" clId="{E95D7ADB-91FF-4167-9C27-7EB425F5FB8E}" dt="2024-08-29T12:43:30.200" v="14" actId="1076"/>
          <ac:spMkLst>
            <pc:docMk/>
            <pc:sldMk cId="127092675" sldId="267"/>
            <ac:spMk id="34" creationId="{166DA13F-26FE-C4A2-2239-E6EF79EA4081}"/>
          </ac:spMkLst>
        </pc:spChg>
        <pc:cxnChg chg="add mod">
          <ac:chgData name="杉本 美和(sugimoto-miwa.p85)" userId="af140844-db4f-4e4b-bdf3-fb0f27f1491e" providerId="ADAL" clId="{E95D7ADB-91FF-4167-9C27-7EB425F5FB8E}" dt="2024-08-29T12:43:30.200" v="14" actId="1076"/>
          <ac:cxnSpMkLst>
            <pc:docMk/>
            <pc:sldMk cId="127092675" sldId="267"/>
            <ac:cxnSpMk id="35" creationId="{1D9668EA-B627-7F1F-9CB2-05F9E8752C1D}"/>
          </ac:cxnSpMkLst>
        </pc:cxnChg>
        <pc:cxnChg chg="add mod">
          <ac:chgData name="杉本 美和(sugimoto-miwa.p85)" userId="af140844-db4f-4e4b-bdf3-fb0f27f1491e" providerId="ADAL" clId="{E95D7ADB-91FF-4167-9C27-7EB425F5FB8E}" dt="2024-08-29T12:43:30.200" v="14" actId="1076"/>
          <ac:cxnSpMkLst>
            <pc:docMk/>
            <pc:sldMk cId="127092675" sldId="267"/>
            <ac:cxnSpMk id="51" creationId="{714B941E-9E42-A0D9-CA37-EC0EA934C471}"/>
          </ac:cxnSpMkLst>
        </pc:cxnChg>
      </pc:sldChg>
      <pc:sldChg chg="add del">
        <pc:chgData name="杉本 美和(sugimoto-miwa.p85)" userId="af140844-db4f-4e4b-bdf3-fb0f27f1491e" providerId="ADAL" clId="{E95D7ADB-91FF-4167-9C27-7EB425F5FB8E}" dt="2024-08-29T12:42:19.123" v="4"/>
        <pc:sldMkLst>
          <pc:docMk/>
          <pc:sldMk cId="1903499160" sldId="26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0AC23B2-D139-4A88-AD3B-8D111475676E}"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DD28B5-65F7-4DF3-A870-79B9713C055D}" type="slidenum">
              <a:rPr kumimoji="1" lang="ja-JP" altLang="en-US" smtClean="0"/>
              <a:t>‹#›</a:t>
            </a:fld>
            <a:endParaRPr kumimoji="1" lang="ja-JP" altLang="en-US"/>
          </a:p>
        </p:txBody>
      </p:sp>
    </p:spTree>
    <p:extLst>
      <p:ext uri="{BB962C8B-B14F-4D97-AF65-F5344CB8AC3E}">
        <p14:creationId xmlns:p14="http://schemas.microsoft.com/office/powerpoint/2010/main" val="3584807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0AC23B2-D139-4A88-AD3B-8D111475676E}"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DD28B5-65F7-4DF3-A870-79B9713C055D}" type="slidenum">
              <a:rPr kumimoji="1" lang="ja-JP" altLang="en-US" smtClean="0"/>
              <a:t>‹#›</a:t>
            </a:fld>
            <a:endParaRPr kumimoji="1" lang="ja-JP" altLang="en-US"/>
          </a:p>
        </p:txBody>
      </p:sp>
    </p:spTree>
    <p:extLst>
      <p:ext uri="{BB962C8B-B14F-4D97-AF65-F5344CB8AC3E}">
        <p14:creationId xmlns:p14="http://schemas.microsoft.com/office/powerpoint/2010/main" val="770577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0AC23B2-D139-4A88-AD3B-8D111475676E}"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DD28B5-65F7-4DF3-A870-79B9713C055D}" type="slidenum">
              <a:rPr kumimoji="1" lang="ja-JP" altLang="en-US" smtClean="0"/>
              <a:t>‹#›</a:t>
            </a:fld>
            <a:endParaRPr kumimoji="1" lang="ja-JP" altLang="en-US"/>
          </a:p>
        </p:txBody>
      </p:sp>
    </p:spTree>
    <p:extLst>
      <p:ext uri="{BB962C8B-B14F-4D97-AF65-F5344CB8AC3E}">
        <p14:creationId xmlns:p14="http://schemas.microsoft.com/office/powerpoint/2010/main" val="3145152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0AC23B2-D139-4A88-AD3B-8D111475676E}"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DD28B5-65F7-4DF3-A870-79B9713C055D}" type="slidenum">
              <a:rPr kumimoji="1" lang="ja-JP" altLang="en-US" smtClean="0"/>
              <a:t>‹#›</a:t>
            </a:fld>
            <a:endParaRPr kumimoji="1" lang="ja-JP" altLang="en-US"/>
          </a:p>
        </p:txBody>
      </p:sp>
    </p:spTree>
    <p:extLst>
      <p:ext uri="{BB962C8B-B14F-4D97-AF65-F5344CB8AC3E}">
        <p14:creationId xmlns:p14="http://schemas.microsoft.com/office/powerpoint/2010/main" val="19659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0AC23B2-D139-4A88-AD3B-8D111475676E}"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DD28B5-65F7-4DF3-A870-79B9713C055D}" type="slidenum">
              <a:rPr kumimoji="1" lang="ja-JP" altLang="en-US" smtClean="0"/>
              <a:t>‹#›</a:t>
            </a:fld>
            <a:endParaRPr kumimoji="1" lang="ja-JP" altLang="en-US"/>
          </a:p>
        </p:txBody>
      </p:sp>
    </p:spTree>
    <p:extLst>
      <p:ext uri="{BB962C8B-B14F-4D97-AF65-F5344CB8AC3E}">
        <p14:creationId xmlns:p14="http://schemas.microsoft.com/office/powerpoint/2010/main" val="1617633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0AC23B2-D139-4A88-AD3B-8D111475676E}" type="datetimeFigureOut">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ADD28B5-65F7-4DF3-A870-79B9713C055D}" type="slidenum">
              <a:rPr kumimoji="1" lang="ja-JP" altLang="en-US" smtClean="0"/>
              <a:t>‹#›</a:t>
            </a:fld>
            <a:endParaRPr kumimoji="1" lang="ja-JP" altLang="en-US"/>
          </a:p>
        </p:txBody>
      </p:sp>
    </p:spTree>
    <p:extLst>
      <p:ext uri="{BB962C8B-B14F-4D97-AF65-F5344CB8AC3E}">
        <p14:creationId xmlns:p14="http://schemas.microsoft.com/office/powerpoint/2010/main" val="2136694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0AC23B2-D139-4A88-AD3B-8D111475676E}" type="datetimeFigureOut">
              <a:rPr kumimoji="1" lang="ja-JP" altLang="en-US" smtClean="0"/>
              <a:t>2024/9/4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ADD28B5-65F7-4DF3-A870-79B9713C055D}" type="slidenum">
              <a:rPr kumimoji="1" lang="ja-JP" altLang="en-US" smtClean="0"/>
              <a:t>‹#›</a:t>
            </a:fld>
            <a:endParaRPr kumimoji="1" lang="ja-JP" altLang="en-US"/>
          </a:p>
        </p:txBody>
      </p:sp>
    </p:spTree>
    <p:extLst>
      <p:ext uri="{BB962C8B-B14F-4D97-AF65-F5344CB8AC3E}">
        <p14:creationId xmlns:p14="http://schemas.microsoft.com/office/powerpoint/2010/main" val="991534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0AC23B2-D139-4A88-AD3B-8D111475676E}" type="datetimeFigureOut">
              <a:rPr kumimoji="1" lang="ja-JP" altLang="en-US" smtClean="0"/>
              <a:t>2024/9/4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ADD28B5-65F7-4DF3-A870-79B9713C055D}" type="slidenum">
              <a:rPr kumimoji="1" lang="ja-JP" altLang="en-US" smtClean="0"/>
              <a:t>‹#›</a:t>
            </a:fld>
            <a:endParaRPr kumimoji="1" lang="ja-JP" altLang="en-US"/>
          </a:p>
        </p:txBody>
      </p:sp>
    </p:spTree>
    <p:extLst>
      <p:ext uri="{BB962C8B-B14F-4D97-AF65-F5344CB8AC3E}">
        <p14:creationId xmlns:p14="http://schemas.microsoft.com/office/powerpoint/2010/main" val="3891335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AC23B2-D139-4A88-AD3B-8D111475676E}" type="datetimeFigureOut">
              <a:rPr kumimoji="1" lang="ja-JP" altLang="en-US" smtClean="0"/>
              <a:t>2024/9/4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ADD28B5-65F7-4DF3-A870-79B9713C055D}" type="slidenum">
              <a:rPr kumimoji="1" lang="ja-JP" altLang="en-US" smtClean="0"/>
              <a:t>‹#›</a:t>
            </a:fld>
            <a:endParaRPr kumimoji="1" lang="ja-JP" altLang="en-US"/>
          </a:p>
        </p:txBody>
      </p:sp>
    </p:spTree>
    <p:extLst>
      <p:ext uri="{BB962C8B-B14F-4D97-AF65-F5344CB8AC3E}">
        <p14:creationId xmlns:p14="http://schemas.microsoft.com/office/powerpoint/2010/main" val="3064963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0AC23B2-D139-4A88-AD3B-8D111475676E}" type="datetimeFigureOut">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ADD28B5-65F7-4DF3-A870-79B9713C055D}" type="slidenum">
              <a:rPr kumimoji="1" lang="ja-JP" altLang="en-US" smtClean="0"/>
              <a:t>‹#›</a:t>
            </a:fld>
            <a:endParaRPr kumimoji="1" lang="ja-JP" altLang="en-US"/>
          </a:p>
        </p:txBody>
      </p:sp>
    </p:spTree>
    <p:extLst>
      <p:ext uri="{BB962C8B-B14F-4D97-AF65-F5344CB8AC3E}">
        <p14:creationId xmlns:p14="http://schemas.microsoft.com/office/powerpoint/2010/main" val="2162020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0AC23B2-D139-4A88-AD3B-8D111475676E}" type="datetimeFigureOut">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ADD28B5-65F7-4DF3-A870-79B9713C055D}" type="slidenum">
              <a:rPr kumimoji="1" lang="ja-JP" altLang="en-US" smtClean="0"/>
              <a:t>‹#›</a:t>
            </a:fld>
            <a:endParaRPr kumimoji="1" lang="ja-JP" altLang="en-US"/>
          </a:p>
        </p:txBody>
      </p:sp>
    </p:spTree>
    <p:extLst>
      <p:ext uri="{BB962C8B-B14F-4D97-AF65-F5344CB8AC3E}">
        <p14:creationId xmlns:p14="http://schemas.microsoft.com/office/powerpoint/2010/main" val="443111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0AC23B2-D139-4A88-AD3B-8D111475676E}" type="datetimeFigureOut">
              <a:rPr kumimoji="1" lang="ja-JP" altLang="en-US" smtClean="0"/>
              <a:t>2024/9/4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ADD28B5-65F7-4DF3-A870-79B9713C055D}" type="slidenum">
              <a:rPr kumimoji="1" lang="ja-JP" altLang="en-US" smtClean="0"/>
              <a:t>‹#›</a:t>
            </a:fld>
            <a:endParaRPr kumimoji="1" lang="ja-JP" altLang="en-US"/>
          </a:p>
        </p:txBody>
      </p:sp>
    </p:spTree>
    <p:extLst>
      <p:ext uri="{BB962C8B-B14F-4D97-AF65-F5344CB8AC3E}">
        <p14:creationId xmlns:p14="http://schemas.microsoft.com/office/powerpoint/2010/main" val="363431881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9C3497A-3339-E545-61B6-DF04D119DA7E}"/>
              </a:ext>
            </a:extLst>
          </p:cNvPr>
          <p:cNvSpPr txBox="1"/>
          <p:nvPr/>
        </p:nvSpPr>
        <p:spPr>
          <a:xfrm>
            <a:off x="67682" y="425182"/>
            <a:ext cx="6722635" cy="1242254"/>
          </a:xfrm>
          <a:prstGeom prst="rect">
            <a:avLst/>
          </a:prstGeom>
          <a:solidFill>
            <a:schemeClr val="accent2"/>
          </a:solidFill>
          <a:ln>
            <a:noFill/>
          </a:ln>
        </p:spPr>
        <p:txBody>
          <a:bodyPr wrap="square" lIns="36000" tIns="36000" rIns="36000" bIns="36000" rtlCol="0" anchor="ctr">
            <a:spAutoFit/>
          </a:bodyPr>
          <a:lstStyle/>
          <a:p>
            <a:pPr marL="0" marR="0" lvl="0" indent="0" algn="ctr" defTabSz="457200" rtl="0" eaLnBrk="1" fontAlgn="auto" latinLnBrk="0" hangingPunct="1">
              <a:lnSpc>
                <a:spcPct val="120000"/>
              </a:lnSpc>
              <a:spcBef>
                <a:spcPts val="0"/>
              </a:spcBef>
              <a:spcAft>
                <a:spcPts val="0"/>
              </a:spcAft>
              <a:buClrTx/>
              <a:buSzTx/>
              <a:buFontTx/>
              <a:buNone/>
              <a:tabLst/>
              <a:defRPr/>
            </a:pPr>
            <a:r>
              <a:rPr kumimoji="1" lang="ja-JP" altLang="en-US" sz="2400" b="1" i="0" u="none" strike="noStrike" kern="1200" cap="none" spc="30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労働者死傷病報告の報告事項が改正され、</a:t>
            </a:r>
            <a:endParaRPr kumimoji="1" lang="en-US" altLang="ja-JP" sz="2400" b="1" i="0" u="none" strike="noStrike" kern="1200" cap="none" spc="30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20000"/>
              </a:lnSpc>
              <a:spcBef>
                <a:spcPts val="0"/>
              </a:spcBef>
              <a:spcAft>
                <a:spcPts val="0"/>
              </a:spcAft>
              <a:buClrTx/>
              <a:buSzTx/>
              <a:buFontTx/>
              <a:buNone/>
              <a:tabLst/>
              <a:defRPr/>
            </a:pPr>
            <a:r>
              <a:rPr kumimoji="1" lang="ja-JP" altLang="en-US" sz="2400" b="1" i="0" u="none" strike="noStrike" kern="1200" cap="none" spc="30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電子申請が義務化</a:t>
            </a:r>
            <a:r>
              <a:rPr kumimoji="1" lang="en-US" altLang="ja-JP" sz="2400" b="1" i="0" u="none" strike="noStrike" kern="1200" cap="none" spc="300" normalizeH="0" baseline="3000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a:t>
            </a:r>
            <a:r>
              <a:rPr kumimoji="1" lang="ja-JP" altLang="en-US" sz="2400" b="1" i="0" u="none" strike="noStrike" kern="1200" cap="none" spc="30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されます</a:t>
            </a:r>
            <a:endParaRPr kumimoji="1" lang="en-US" altLang="ja-JP" sz="2400" b="1" i="0" u="none" strike="noStrike" kern="1200" cap="none" spc="30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20000"/>
              </a:lnSpc>
              <a:spcBef>
                <a:spcPts val="0"/>
              </a:spcBef>
              <a:spcAft>
                <a:spcPts val="0"/>
              </a:spcAft>
              <a:buClrTx/>
              <a:buSzTx/>
              <a:buFontTx/>
              <a:buNone/>
              <a:tabLst/>
              <a:defRPr/>
            </a:pPr>
            <a:r>
              <a:rPr kumimoji="1" lang="ja-JP" altLang="en-US" sz="1400" b="1" i="0" u="none" strike="noStrike" kern="1200" cap="none" spc="30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令和７年（</a:t>
            </a:r>
            <a:r>
              <a:rPr kumimoji="1" lang="en-US" altLang="ja-JP" sz="1400" b="1" i="0" u="none" strike="noStrike" kern="1200" cap="none" spc="30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2025</a:t>
            </a:r>
            <a:r>
              <a:rPr kumimoji="1" lang="ja-JP" altLang="en-US" sz="1400" b="1" i="0" u="none" strike="noStrike" kern="1200" cap="none" spc="30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年）１月１日施行</a:t>
            </a:r>
            <a:endParaRPr kumimoji="1" lang="en-US" altLang="ja-JP" sz="1400" b="1" i="0" u="none" strike="noStrike" kern="1200" cap="none" spc="30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12" name="テキスト ボックス 11">
            <a:extLst>
              <a:ext uri="{FF2B5EF4-FFF2-40B4-BE49-F238E27FC236}">
                <a16:creationId xmlns:a16="http://schemas.microsoft.com/office/drawing/2014/main" id="{ED29840D-1204-D124-3EFD-77B4F17142EE}"/>
              </a:ext>
            </a:extLst>
          </p:cNvPr>
          <p:cNvSpPr txBox="1"/>
          <p:nvPr/>
        </p:nvSpPr>
        <p:spPr>
          <a:xfrm>
            <a:off x="0" y="169334"/>
            <a:ext cx="3500779" cy="288147"/>
          </a:xfrm>
          <a:prstGeom prst="rect">
            <a:avLst/>
          </a:prstGeom>
          <a:noFill/>
          <a:ln>
            <a:noFill/>
          </a:ln>
        </p:spPr>
        <p:txBody>
          <a:bodyPr wrap="square" lIns="36000" tIns="36000" rIns="36000" bIns="3600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事業主の皆さまへ</a:t>
            </a:r>
          </a:p>
        </p:txBody>
      </p:sp>
      <p:sp>
        <p:nvSpPr>
          <p:cNvPr id="20" name="テキスト ボックス 19">
            <a:extLst>
              <a:ext uri="{FF2B5EF4-FFF2-40B4-BE49-F238E27FC236}">
                <a16:creationId xmlns:a16="http://schemas.microsoft.com/office/drawing/2014/main" id="{4C516F71-30FB-5625-1D6C-39A62DE04FE9}"/>
              </a:ext>
            </a:extLst>
          </p:cNvPr>
          <p:cNvSpPr txBox="1"/>
          <p:nvPr/>
        </p:nvSpPr>
        <p:spPr>
          <a:xfrm>
            <a:off x="139461" y="1655390"/>
            <a:ext cx="6722635" cy="1246495"/>
          </a:xfrm>
          <a:prstGeom prst="rect">
            <a:avLst/>
          </a:prstGeom>
          <a:noFill/>
        </p:spPr>
        <p:txBody>
          <a:bodyPr wrap="square">
            <a:spAutoFit/>
          </a:bodyPr>
          <a:lstStyle/>
          <a:p>
            <a:pPr marR="0" lvl="0" algn="l" defTabSz="457200" rtl="0" eaLnBrk="1" fontAlgn="ctr" latinLnBrk="0" hangingPunct="1">
              <a:spcBef>
                <a:spcPts val="600"/>
              </a:spcBef>
              <a:spcAft>
                <a:spcPts val="0"/>
              </a:spcAft>
              <a:buClrTx/>
              <a:buSzTx/>
              <a:tabLst/>
              <a:defRPr/>
            </a:pPr>
            <a:r>
              <a:rPr kumimoji="1" lang="ja-JP" altLang="en-US" sz="1400" b="0" i="0" u="none" strike="noStrike" kern="1200" cap="none" spc="12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労働者が労働災害等により死亡し、又は休業したときには、事業者は所轄の労働基準監督署に労働者死傷病報告を提出しなければなりません（労働安全衛生規則第</a:t>
            </a:r>
            <a:r>
              <a:rPr kumimoji="1" lang="en-US" altLang="ja-JP" sz="1400" b="0" i="0" u="none" strike="noStrike" kern="1200" cap="none" spc="12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97</a:t>
            </a:r>
            <a:r>
              <a:rPr kumimoji="1" lang="ja-JP" altLang="en-US" sz="1400" b="0" i="0" u="none" strike="noStrike" kern="1200" cap="none" spc="12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条）。</a:t>
            </a:r>
            <a:endParaRPr kumimoji="1" lang="en-US" altLang="ja-JP" sz="1400" spc="120" dirty="0">
              <a:solidFill>
                <a:prstClr val="black"/>
              </a:solidFill>
              <a:latin typeface="メイリオ" panose="020B0604030504040204" pitchFamily="50" charset="-128"/>
              <a:ea typeface="メイリオ" panose="020B0604030504040204" pitchFamily="50" charset="-128"/>
            </a:endParaRPr>
          </a:p>
          <a:p>
            <a:pPr marR="0" lvl="0" algn="l" defTabSz="457200" rtl="0" eaLnBrk="1" fontAlgn="ctr" latinLnBrk="0" hangingPunct="1">
              <a:spcBef>
                <a:spcPts val="600"/>
              </a:spcBef>
              <a:spcAft>
                <a:spcPts val="0"/>
              </a:spcAft>
              <a:buClrTx/>
              <a:buSzTx/>
              <a:tabLst/>
              <a:defRPr/>
            </a:pPr>
            <a:r>
              <a:rPr kumimoji="1" lang="ja-JP" altLang="en-US" sz="1400" b="0" i="0" u="none" strike="noStrike" kern="1200" cap="none" spc="12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今般、労働者死傷病報告の報告事項について、災害発生状況をより的確に把握すること等を目的として、以下のとおり改正</a:t>
            </a:r>
            <a:r>
              <a:rPr kumimoji="1" lang="ja-JP" altLang="en-US" sz="1400" spc="120" dirty="0">
                <a:solidFill>
                  <a:prstClr val="black"/>
                </a:solidFill>
                <a:latin typeface="メイリオ" panose="020B0604030504040204" pitchFamily="50" charset="-128"/>
                <a:ea typeface="メイリオ" panose="020B0604030504040204" pitchFamily="50" charset="-128"/>
              </a:rPr>
              <a:t>し</a:t>
            </a:r>
            <a:r>
              <a:rPr kumimoji="1" lang="ja-JP" altLang="en-US" sz="1400" b="0" i="0" u="none" strike="noStrike" kern="1200" cap="none" spc="12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ます。</a:t>
            </a:r>
            <a:endParaRPr kumimoji="1" lang="en-US" altLang="ja-JP" sz="1400" b="0" i="0" u="none" strike="noStrike" kern="1200" cap="none" spc="12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22" name="フレーム 21">
            <a:extLst>
              <a:ext uri="{FF2B5EF4-FFF2-40B4-BE49-F238E27FC236}">
                <a16:creationId xmlns:a16="http://schemas.microsoft.com/office/drawing/2014/main" id="{A3CBE17F-D5FF-21C1-1F6A-CA7E5540B28F}"/>
              </a:ext>
            </a:extLst>
          </p:cNvPr>
          <p:cNvSpPr/>
          <p:nvPr/>
        </p:nvSpPr>
        <p:spPr>
          <a:xfrm>
            <a:off x="-52433" y="5288"/>
            <a:ext cx="6910433" cy="9906000"/>
          </a:xfrm>
          <a:prstGeom prst="frame">
            <a:avLst>
              <a:gd name="adj1" fmla="val 1870"/>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 name="テキスト ボックス 6">
            <a:extLst>
              <a:ext uri="{FF2B5EF4-FFF2-40B4-BE49-F238E27FC236}">
                <a16:creationId xmlns:a16="http://schemas.microsoft.com/office/drawing/2014/main" id="{E48C4B81-626B-57FA-67E7-F26637FC03CF}"/>
              </a:ext>
            </a:extLst>
          </p:cNvPr>
          <p:cNvSpPr txBox="1"/>
          <p:nvPr/>
        </p:nvSpPr>
        <p:spPr>
          <a:xfrm>
            <a:off x="360940" y="2842190"/>
            <a:ext cx="6429376" cy="246221"/>
          </a:xfrm>
          <a:prstGeom prst="rect">
            <a:avLst/>
          </a:prstGeom>
          <a:noFill/>
        </p:spPr>
        <p:txBody>
          <a:bodyPr wrap="square">
            <a:spAutoFit/>
          </a:bodyPr>
          <a:lstStyle/>
          <a:p>
            <a:pPr marR="0" lvl="0" algn="l" defTabSz="457200" rtl="0" eaLnBrk="1" fontAlgn="ctr" latinLnBrk="0" hangingPunct="1">
              <a:spcBef>
                <a:spcPts val="600"/>
              </a:spcBef>
              <a:spcAft>
                <a:spcPts val="0"/>
              </a:spcAft>
              <a:buClrTx/>
              <a:buSzTx/>
              <a:tabLst/>
              <a:defRPr/>
            </a:pPr>
            <a:r>
              <a:rPr kumimoji="1" lang="en-US" altLang="ja-JP" sz="10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rPr>
              <a:t>※</a:t>
            </a:r>
            <a:r>
              <a:rPr kumimoji="1" lang="ja-JP" altLang="en-US" sz="10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rPr>
              <a:t>　経過措置として、当面の間、電子申請が困難な場合は書面による報告が可能です。　　　</a:t>
            </a:r>
            <a:endParaRPr kumimoji="1" lang="en-US" altLang="ja-JP" sz="10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pSp>
        <p:nvGrpSpPr>
          <p:cNvPr id="47" name="グループ化 46">
            <a:extLst>
              <a:ext uri="{FF2B5EF4-FFF2-40B4-BE49-F238E27FC236}">
                <a16:creationId xmlns:a16="http://schemas.microsoft.com/office/drawing/2014/main" id="{D9904A1E-6E6A-0CE1-E55A-E7076DC867B9}"/>
              </a:ext>
            </a:extLst>
          </p:cNvPr>
          <p:cNvGrpSpPr/>
          <p:nvPr/>
        </p:nvGrpSpPr>
        <p:grpSpPr>
          <a:xfrm>
            <a:off x="181735" y="3908759"/>
            <a:ext cx="3676405" cy="5194363"/>
            <a:chOff x="214311" y="4032695"/>
            <a:chExt cx="3676405" cy="5194363"/>
          </a:xfrm>
        </p:grpSpPr>
        <p:grpSp>
          <p:nvGrpSpPr>
            <p:cNvPr id="24" name="グループ化 23">
              <a:extLst>
                <a:ext uri="{FF2B5EF4-FFF2-40B4-BE49-F238E27FC236}">
                  <a16:creationId xmlns:a16="http://schemas.microsoft.com/office/drawing/2014/main" id="{5E224B9E-355A-3249-97BB-B540A1EEAF72}"/>
                </a:ext>
              </a:extLst>
            </p:cNvPr>
            <p:cNvGrpSpPr/>
            <p:nvPr/>
          </p:nvGrpSpPr>
          <p:grpSpPr>
            <a:xfrm>
              <a:off x="214311" y="4032695"/>
              <a:ext cx="3676405" cy="5194363"/>
              <a:chOff x="188095" y="3765210"/>
              <a:chExt cx="3676405" cy="5194363"/>
            </a:xfrm>
          </p:grpSpPr>
          <p:pic>
            <p:nvPicPr>
              <p:cNvPr id="17" name="図 16">
                <a:extLst>
                  <a:ext uri="{FF2B5EF4-FFF2-40B4-BE49-F238E27FC236}">
                    <a16:creationId xmlns:a16="http://schemas.microsoft.com/office/drawing/2014/main" id="{06C954E2-939E-8F0F-7F1E-BED70AB5E19C}"/>
                  </a:ext>
                </a:extLst>
              </p:cNvPr>
              <p:cNvPicPr>
                <a:picLocks noChangeAspect="1"/>
              </p:cNvPicPr>
              <p:nvPr/>
            </p:nvPicPr>
            <p:blipFill>
              <a:blip r:embed="rId2"/>
              <a:stretch>
                <a:fillRect/>
              </a:stretch>
            </p:blipFill>
            <p:spPr>
              <a:xfrm>
                <a:off x="188095" y="3765210"/>
                <a:ext cx="3676405" cy="5194363"/>
              </a:xfrm>
              <a:prstGeom prst="rect">
                <a:avLst/>
              </a:prstGeom>
              <a:ln>
                <a:solidFill>
                  <a:schemeClr val="tx1"/>
                </a:solidFill>
              </a:ln>
            </p:spPr>
          </p:pic>
          <p:pic>
            <p:nvPicPr>
              <p:cNvPr id="21" name="図 20">
                <a:extLst>
                  <a:ext uri="{FF2B5EF4-FFF2-40B4-BE49-F238E27FC236}">
                    <a16:creationId xmlns:a16="http://schemas.microsoft.com/office/drawing/2014/main" id="{EE4F676A-2AA0-7B76-069F-FCA06B533ED9}"/>
                  </a:ext>
                </a:extLst>
              </p:cNvPr>
              <p:cNvPicPr>
                <a:picLocks noChangeAspect="1"/>
              </p:cNvPicPr>
              <p:nvPr/>
            </p:nvPicPr>
            <p:blipFill>
              <a:blip r:embed="rId3"/>
              <a:stretch>
                <a:fillRect/>
              </a:stretch>
            </p:blipFill>
            <p:spPr>
              <a:xfrm>
                <a:off x="1943099" y="6462431"/>
                <a:ext cx="238125" cy="168329"/>
              </a:xfrm>
              <a:prstGeom prst="rect">
                <a:avLst/>
              </a:prstGeom>
            </p:spPr>
          </p:pic>
          <p:pic>
            <p:nvPicPr>
              <p:cNvPr id="23" name="図 22">
                <a:extLst>
                  <a:ext uri="{FF2B5EF4-FFF2-40B4-BE49-F238E27FC236}">
                    <a16:creationId xmlns:a16="http://schemas.microsoft.com/office/drawing/2014/main" id="{11849CAC-8CB4-1919-4884-03E18A536BFF}"/>
                  </a:ext>
                </a:extLst>
              </p:cNvPr>
              <p:cNvPicPr>
                <a:picLocks noChangeAspect="1"/>
              </p:cNvPicPr>
              <p:nvPr/>
            </p:nvPicPr>
            <p:blipFill>
              <a:blip r:embed="rId3"/>
              <a:stretch>
                <a:fillRect/>
              </a:stretch>
            </p:blipFill>
            <p:spPr>
              <a:xfrm>
                <a:off x="2557462" y="6462431"/>
                <a:ext cx="238125" cy="168329"/>
              </a:xfrm>
              <a:prstGeom prst="rect">
                <a:avLst/>
              </a:prstGeom>
            </p:spPr>
          </p:pic>
        </p:grpSp>
        <p:sp>
          <p:nvSpPr>
            <p:cNvPr id="25" name="正方形/長方形 24">
              <a:extLst>
                <a:ext uri="{FF2B5EF4-FFF2-40B4-BE49-F238E27FC236}">
                  <a16:creationId xmlns:a16="http://schemas.microsoft.com/office/drawing/2014/main" id="{81D629F7-3F45-5B2C-2520-FD4A87EB869A}"/>
                </a:ext>
              </a:extLst>
            </p:cNvPr>
            <p:cNvSpPr/>
            <p:nvPr/>
          </p:nvSpPr>
          <p:spPr>
            <a:xfrm>
              <a:off x="3001647" y="4356100"/>
              <a:ext cx="719453" cy="28211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1F4E2918-60B8-5D89-8BAF-2CD8F062BA49}"/>
                </a:ext>
              </a:extLst>
            </p:cNvPr>
            <p:cNvSpPr/>
            <p:nvPr/>
          </p:nvSpPr>
          <p:spPr>
            <a:xfrm>
              <a:off x="2327261" y="6452913"/>
              <a:ext cx="688989" cy="201888"/>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A5892603-ECEE-B46A-8E3D-4F1DCC9A6B40}"/>
                </a:ext>
              </a:extLst>
            </p:cNvPr>
            <p:cNvSpPr/>
            <p:nvPr/>
          </p:nvSpPr>
          <p:spPr>
            <a:xfrm>
              <a:off x="1787660" y="6653213"/>
              <a:ext cx="1203190" cy="26908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50B82361-0AC7-A9D3-28FE-AEF7F1AC61DB}"/>
                </a:ext>
              </a:extLst>
            </p:cNvPr>
            <p:cNvSpPr/>
            <p:nvPr/>
          </p:nvSpPr>
          <p:spPr>
            <a:xfrm>
              <a:off x="450987" y="6922294"/>
              <a:ext cx="1598793" cy="1162526"/>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38696448-309E-3B1B-8DE3-29198AEBA95B}"/>
                </a:ext>
              </a:extLst>
            </p:cNvPr>
            <p:cNvSpPr/>
            <p:nvPr/>
          </p:nvSpPr>
          <p:spPr>
            <a:xfrm>
              <a:off x="449272" y="8089582"/>
              <a:ext cx="1374766" cy="28211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0" name="グループ化 39">
            <a:extLst>
              <a:ext uri="{FF2B5EF4-FFF2-40B4-BE49-F238E27FC236}">
                <a16:creationId xmlns:a16="http://schemas.microsoft.com/office/drawing/2014/main" id="{FCF443F6-A933-2EAB-13A0-A9EBB7DBE6A7}"/>
              </a:ext>
            </a:extLst>
          </p:cNvPr>
          <p:cNvGrpSpPr/>
          <p:nvPr/>
        </p:nvGrpSpPr>
        <p:grpSpPr>
          <a:xfrm>
            <a:off x="3707824" y="3864748"/>
            <a:ext cx="2937652" cy="1088251"/>
            <a:chOff x="3740400" y="3988684"/>
            <a:chExt cx="2937652" cy="1088251"/>
          </a:xfrm>
        </p:grpSpPr>
        <p:sp>
          <p:nvSpPr>
            <p:cNvPr id="31" name="二等辺三角形 30">
              <a:extLst>
                <a:ext uri="{FF2B5EF4-FFF2-40B4-BE49-F238E27FC236}">
                  <a16:creationId xmlns:a16="http://schemas.microsoft.com/office/drawing/2014/main" id="{83D63F88-BDC1-EE38-AD1B-30BB1DC1257B}"/>
                </a:ext>
              </a:extLst>
            </p:cNvPr>
            <p:cNvSpPr/>
            <p:nvPr/>
          </p:nvSpPr>
          <p:spPr>
            <a:xfrm rot="16200000">
              <a:off x="3744024" y="4255235"/>
              <a:ext cx="562157" cy="569405"/>
            </a:xfrm>
            <a:prstGeom prst="triangle">
              <a:avLst/>
            </a:prstGeom>
            <a:solidFill>
              <a:srgbClr val="FF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四角形: 角を丸くする 29">
              <a:extLst>
                <a:ext uri="{FF2B5EF4-FFF2-40B4-BE49-F238E27FC236}">
                  <a16:creationId xmlns:a16="http://schemas.microsoft.com/office/drawing/2014/main" id="{72AB25D3-0415-99C4-13AE-AF96AC961ADF}"/>
                </a:ext>
              </a:extLst>
            </p:cNvPr>
            <p:cNvSpPr/>
            <p:nvPr/>
          </p:nvSpPr>
          <p:spPr>
            <a:xfrm>
              <a:off x="3948067" y="3988684"/>
              <a:ext cx="2729985" cy="1088251"/>
            </a:xfrm>
            <a:prstGeom prst="roundRect">
              <a:avLst>
                <a:gd name="adj" fmla="val 5858"/>
              </a:avLst>
            </a:prstGeom>
            <a:solidFill>
              <a:srgbClr val="FF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rgbClr val="FF0000"/>
                  </a:solidFill>
                </a:rPr>
                <a:t>①事業の種類</a:t>
              </a:r>
              <a:endParaRPr kumimoji="1" lang="en-US" altLang="ja-JP" sz="1400" b="1" dirty="0">
                <a:solidFill>
                  <a:srgbClr val="FF0000"/>
                </a:solidFill>
              </a:endParaRPr>
            </a:p>
            <a:p>
              <a:r>
                <a:rPr kumimoji="1" lang="ja-JP" altLang="en-US" sz="1400" dirty="0">
                  <a:solidFill>
                    <a:schemeClr val="tx1"/>
                  </a:solidFill>
                </a:rPr>
                <a:t>日本標準産業分類から該当する細分類項目を選択してください。</a:t>
              </a:r>
              <a:endParaRPr kumimoji="1" lang="en-US" altLang="ja-JP" sz="1400" dirty="0">
                <a:solidFill>
                  <a:schemeClr val="tx1"/>
                </a:solidFill>
              </a:endParaRPr>
            </a:p>
            <a:p>
              <a:r>
                <a:rPr kumimoji="1" lang="ja-JP" altLang="en-US" sz="1100" dirty="0">
                  <a:solidFill>
                    <a:schemeClr val="tx1"/>
                  </a:solidFill>
                </a:rPr>
                <a:t>（例）製造業＞食料品製造業＞水産食　</a:t>
              </a:r>
              <a:endParaRPr kumimoji="1" lang="en-US" altLang="ja-JP" sz="1100" dirty="0">
                <a:solidFill>
                  <a:schemeClr val="tx1"/>
                </a:solidFill>
              </a:endParaRPr>
            </a:p>
            <a:p>
              <a:r>
                <a:rPr kumimoji="1" lang="ja-JP" altLang="en-US" sz="1100" dirty="0">
                  <a:solidFill>
                    <a:schemeClr val="tx1"/>
                  </a:solidFill>
                </a:rPr>
                <a:t>　料品製造業＞水産缶詰・瓶詰製造業</a:t>
              </a:r>
              <a:endParaRPr kumimoji="1" lang="en-US" altLang="ja-JP" sz="1100" dirty="0">
                <a:solidFill>
                  <a:schemeClr val="tx1"/>
                </a:solidFill>
              </a:endParaRPr>
            </a:p>
          </p:txBody>
        </p:sp>
      </p:grpSp>
      <p:grpSp>
        <p:nvGrpSpPr>
          <p:cNvPr id="41" name="グループ化 40">
            <a:extLst>
              <a:ext uri="{FF2B5EF4-FFF2-40B4-BE49-F238E27FC236}">
                <a16:creationId xmlns:a16="http://schemas.microsoft.com/office/drawing/2014/main" id="{6E5A0A86-5D92-8753-0C55-30868F671E99}"/>
              </a:ext>
            </a:extLst>
          </p:cNvPr>
          <p:cNvGrpSpPr/>
          <p:nvPr/>
        </p:nvGrpSpPr>
        <p:grpSpPr>
          <a:xfrm>
            <a:off x="2789227" y="5046621"/>
            <a:ext cx="3854415" cy="1235230"/>
            <a:chOff x="2823637" y="5471055"/>
            <a:chExt cx="3854415" cy="1235230"/>
          </a:xfrm>
        </p:grpSpPr>
        <p:sp>
          <p:nvSpPr>
            <p:cNvPr id="32" name="二等辺三角形 31">
              <a:extLst>
                <a:ext uri="{FF2B5EF4-FFF2-40B4-BE49-F238E27FC236}">
                  <a16:creationId xmlns:a16="http://schemas.microsoft.com/office/drawing/2014/main" id="{52D63F0B-42CA-9A64-0F97-8FD78A62E7A5}"/>
                </a:ext>
              </a:extLst>
            </p:cNvPr>
            <p:cNvSpPr/>
            <p:nvPr/>
          </p:nvSpPr>
          <p:spPr>
            <a:xfrm rot="14450959">
              <a:off x="3454384" y="5429720"/>
              <a:ext cx="286874" cy="1548367"/>
            </a:xfrm>
            <a:prstGeom prst="triangle">
              <a:avLst>
                <a:gd name="adj" fmla="val 0"/>
              </a:avLst>
            </a:prstGeom>
            <a:solidFill>
              <a:srgbClr val="FF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四角形: 角を丸くする 32">
              <a:extLst>
                <a:ext uri="{FF2B5EF4-FFF2-40B4-BE49-F238E27FC236}">
                  <a16:creationId xmlns:a16="http://schemas.microsoft.com/office/drawing/2014/main" id="{5AC94A6E-E408-681A-58B4-ED3D1091C7D5}"/>
                </a:ext>
              </a:extLst>
            </p:cNvPr>
            <p:cNvSpPr/>
            <p:nvPr/>
          </p:nvSpPr>
          <p:spPr>
            <a:xfrm>
              <a:off x="3948067" y="5471055"/>
              <a:ext cx="2729985" cy="1235230"/>
            </a:xfrm>
            <a:prstGeom prst="roundRect">
              <a:avLst>
                <a:gd name="adj" fmla="val 5858"/>
              </a:avLst>
            </a:prstGeom>
            <a:solidFill>
              <a:srgbClr val="FF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rgbClr val="FF0000"/>
                  </a:solidFill>
                </a:rPr>
                <a:t>②被災者の職種</a:t>
              </a:r>
              <a:endParaRPr kumimoji="1" lang="en-US" altLang="ja-JP" sz="1400" b="1" dirty="0">
                <a:solidFill>
                  <a:srgbClr val="FF0000"/>
                </a:solidFill>
              </a:endParaRPr>
            </a:p>
            <a:p>
              <a:r>
                <a:rPr kumimoji="1" lang="ja-JP" altLang="en-US" sz="1400" dirty="0">
                  <a:solidFill>
                    <a:schemeClr val="tx1"/>
                  </a:solidFill>
                </a:rPr>
                <a:t>日本標準職業分類から該当する小分類項目を選択してください。</a:t>
              </a:r>
              <a:endParaRPr kumimoji="1" lang="en-US" altLang="ja-JP" sz="1400" dirty="0">
                <a:solidFill>
                  <a:schemeClr val="tx1"/>
                </a:solidFill>
              </a:endParaRPr>
            </a:p>
            <a:p>
              <a:r>
                <a:rPr kumimoji="1" lang="ja-JP" altLang="en-US" sz="1100" dirty="0">
                  <a:solidFill>
                    <a:schemeClr val="tx1"/>
                  </a:solidFill>
                </a:rPr>
                <a:t>（例）生産工程従事者＞製品製造・加　</a:t>
              </a:r>
              <a:endParaRPr kumimoji="1" lang="en-US" altLang="ja-JP" sz="1100" dirty="0">
                <a:solidFill>
                  <a:schemeClr val="tx1"/>
                </a:solidFill>
              </a:endParaRPr>
            </a:p>
            <a:p>
              <a:r>
                <a:rPr kumimoji="1" lang="ja-JP" altLang="en-US" sz="1100" dirty="0">
                  <a:solidFill>
                    <a:schemeClr val="tx1"/>
                  </a:solidFill>
                </a:rPr>
                <a:t>　工処理従事者（金属製品を除く）＞</a:t>
              </a:r>
              <a:endParaRPr kumimoji="1" lang="en-US" altLang="ja-JP" sz="1100" dirty="0">
                <a:solidFill>
                  <a:schemeClr val="tx1"/>
                </a:solidFill>
              </a:endParaRPr>
            </a:p>
            <a:p>
              <a:r>
                <a:rPr kumimoji="1" lang="ja-JP" altLang="en-US" sz="1100" dirty="0">
                  <a:solidFill>
                    <a:schemeClr val="tx1"/>
                  </a:solidFill>
                </a:rPr>
                <a:t>　食料品製造従事者</a:t>
              </a:r>
            </a:p>
          </p:txBody>
        </p:sp>
      </p:grpSp>
      <p:sp>
        <p:nvSpPr>
          <p:cNvPr id="48" name="矢印: 右 47">
            <a:extLst>
              <a:ext uri="{FF2B5EF4-FFF2-40B4-BE49-F238E27FC236}">
                <a16:creationId xmlns:a16="http://schemas.microsoft.com/office/drawing/2014/main" id="{C9489751-C6C5-BAD2-470E-9C3BD218D385}"/>
              </a:ext>
            </a:extLst>
          </p:cNvPr>
          <p:cNvSpPr/>
          <p:nvPr/>
        </p:nvSpPr>
        <p:spPr>
          <a:xfrm>
            <a:off x="2742560" y="9470351"/>
            <a:ext cx="4095885" cy="429486"/>
          </a:xfrm>
          <a:prstGeom prst="rightArrow">
            <a:avLst>
              <a:gd name="adj1" fmla="val 100000"/>
              <a:gd name="adj2" fmla="val 6369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t>電子申請に便利な入力支援サービスのご案内</a:t>
            </a:r>
          </a:p>
        </p:txBody>
      </p:sp>
      <p:sp>
        <p:nvSpPr>
          <p:cNvPr id="49" name="テキスト ボックス 48">
            <a:extLst>
              <a:ext uri="{FF2B5EF4-FFF2-40B4-BE49-F238E27FC236}">
                <a16:creationId xmlns:a16="http://schemas.microsoft.com/office/drawing/2014/main" id="{581CE587-7BA5-E444-9C61-081AD5DA58D7}"/>
              </a:ext>
            </a:extLst>
          </p:cNvPr>
          <p:cNvSpPr txBox="1"/>
          <p:nvPr/>
        </p:nvSpPr>
        <p:spPr>
          <a:xfrm>
            <a:off x="650457" y="3126209"/>
            <a:ext cx="5700642" cy="320463"/>
          </a:xfrm>
          <a:prstGeom prst="rect">
            <a:avLst/>
          </a:prstGeom>
          <a:solidFill>
            <a:schemeClr val="accent2"/>
          </a:solidFill>
          <a:ln>
            <a:noFill/>
          </a:ln>
        </p:spPr>
        <p:txBody>
          <a:bodyPr wrap="square" lIns="36000" tIns="36000" rIns="36000" bIns="36000" rtlCol="0" anchor="ctr">
            <a:spAutoFit/>
          </a:bodyPr>
          <a:lstStyle/>
          <a:p>
            <a:pPr marL="0" marR="0" lvl="0" indent="0" algn="ctr" defTabSz="457200" rtl="0" eaLnBrk="1" fontAlgn="auto" latinLnBrk="0" hangingPunct="1">
              <a:lnSpc>
                <a:spcPct val="120000"/>
              </a:lnSpc>
              <a:spcBef>
                <a:spcPts val="0"/>
              </a:spcBef>
              <a:spcAft>
                <a:spcPts val="0"/>
              </a:spcAft>
              <a:buClrTx/>
              <a:buSzTx/>
              <a:buFontTx/>
              <a:buNone/>
              <a:tabLst/>
              <a:defRPr/>
            </a:pPr>
            <a:r>
              <a:rPr kumimoji="1" lang="ja-JP" altLang="en-US" sz="1400" b="1" i="0" u="none" strike="noStrike" kern="1200" cap="none" spc="30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主な改正内容</a:t>
            </a:r>
            <a:endParaRPr kumimoji="1" lang="en-US" altLang="ja-JP" sz="1400" b="1" i="0" u="none" strike="noStrike" kern="1200" cap="none" spc="30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50" name="テキスト ボックス 49">
            <a:extLst>
              <a:ext uri="{FF2B5EF4-FFF2-40B4-BE49-F238E27FC236}">
                <a16:creationId xmlns:a16="http://schemas.microsoft.com/office/drawing/2014/main" id="{9F9270EA-D808-F573-1510-8EB663C46687}"/>
              </a:ext>
            </a:extLst>
          </p:cNvPr>
          <p:cNvSpPr txBox="1"/>
          <p:nvPr/>
        </p:nvSpPr>
        <p:spPr>
          <a:xfrm>
            <a:off x="298745" y="3472251"/>
            <a:ext cx="6404065" cy="400110"/>
          </a:xfrm>
          <a:prstGeom prst="rect">
            <a:avLst/>
          </a:prstGeom>
          <a:noFill/>
        </p:spPr>
        <p:txBody>
          <a:bodyPr wrap="square">
            <a:spAutoFit/>
          </a:bodyPr>
          <a:lstStyle/>
          <a:p>
            <a:pPr marR="0" lvl="0" algn="l" defTabSz="457200" rtl="0" eaLnBrk="1" fontAlgn="ctr" latinLnBrk="0" hangingPunct="1">
              <a:spcBef>
                <a:spcPts val="600"/>
              </a:spcBef>
              <a:spcAft>
                <a:spcPts val="0"/>
              </a:spcAft>
              <a:buClrTx/>
              <a:buSzTx/>
              <a:tabLst/>
              <a:defRPr/>
            </a:pPr>
            <a:r>
              <a:rPr kumimoji="1" lang="ja-JP" altLang="en-US" sz="1000" b="0" i="0" u="none" strike="noStrike" kern="1200" cap="none" spc="12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これまで自由記載であった①、②、③、⑤について該当するコードから選択できるようになり、</a:t>
            </a:r>
            <a:r>
              <a:rPr kumimoji="1" lang="ja-JP" altLang="en-US" sz="1000" spc="120" dirty="0">
                <a:solidFill>
                  <a:prstClr val="black"/>
                </a:solidFill>
                <a:latin typeface="メイリオ" panose="020B0604030504040204" pitchFamily="50" charset="-128"/>
                <a:ea typeface="メイリオ" panose="020B0604030504040204" pitchFamily="50" charset="-128"/>
              </a:rPr>
              <a:t>　　</a:t>
            </a:r>
            <a:r>
              <a:rPr kumimoji="1" lang="ja-JP" altLang="en-US" sz="1000" b="0" i="0" u="none" strike="noStrike" kern="1200" cap="none" spc="12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④については留意事項別に記入できるように記入欄が５分割されました。　　　</a:t>
            </a:r>
            <a:endParaRPr kumimoji="1" lang="en-US" altLang="ja-JP" sz="1000" b="0" i="0" u="none" strike="noStrike" kern="1200" cap="none" spc="12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3" name="テキスト ボックス 2">
            <a:extLst>
              <a:ext uri="{FF2B5EF4-FFF2-40B4-BE49-F238E27FC236}">
                <a16:creationId xmlns:a16="http://schemas.microsoft.com/office/drawing/2014/main" id="{3ECD5DE8-D5A3-F226-4157-5B3C4511902A}"/>
              </a:ext>
            </a:extLst>
          </p:cNvPr>
          <p:cNvSpPr txBox="1"/>
          <p:nvPr/>
        </p:nvSpPr>
        <p:spPr>
          <a:xfrm>
            <a:off x="2711685" y="4047661"/>
            <a:ext cx="329668" cy="307777"/>
          </a:xfrm>
          <a:prstGeom prst="rect">
            <a:avLst/>
          </a:prstGeom>
          <a:noFill/>
        </p:spPr>
        <p:txBody>
          <a:bodyPr wrap="square" rtlCol="0">
            <a:spAutoFit/>
          </a:bodyPr>
          <a:lstStyle/>
          <a:p>
            <a:r>
              <a:rPr kumimoji="1" lang="ja-JP" altLang="en-US" sz="1400" b="1" dirty="0">
                <a:solidFill>
                  <a:srgbClr val="FF0000"/>
                </a:solidFill>
                <a:latin typeface="メイリオ" panose="020B0604030504040204" pitchFamily="50" charset="-128"/>
                <a:ea typeface="メイリオ" panose="020B0604030504040204" pitchFamily="50" charset="-128"/>
              </a:rPr>
              <a:t>①</a:t>
            </a:r>
          </a:p>
        </p:txBody>
      </p:sp>
      <p:sp>
        <p:nvSpPr>
          <p:cNvPr id="4" name="テキスト ボックス 3">
            <a:extLst>
              <a:ext uri="{FF2B5EF4-FFF2-40B4-BE49-F238E27FC236}">
                <a16:creationId xmlns:a16="http://schemas.microsoft.com/office/drawing/2014/main" id="{79210517-2F96-784B-B4B6-D27C8873DFAE}"/>
              </a:ext>
            </a:extLst>
          </p:cNvPr>
          <p:cNvSpPr txBox="1"/>
          <p:nvPr/>
        </p:nvSpPr>
        <p:spPr>
          <a:xfrm>
            <a:off x="2000942" y="6170021"/>
            <a:ext cx="234619" cy="306289"/>
          </a:xfrm>
          <a:prstGeom prst="rect">
            <a:avLst/>
          </a:prstGeom>
          <a:noFill/>
        </p:spPr>
        <p:txBody>
          <a:bodyPr wrap="square" rtlCol="0">
            <a:spAutoFit/>
          </a:bodyPr>
          <a:lstStyle/>
          <a:p>
            <a:r>
              <a:rPr kumimoji="1" lang="ja-JP" altLang="en-US" sz="1400" b="1" dirty="0">
                <a:solidFill>
                  <a:srgbClr val="FF0000"/>
                </a:solidFill>
                <a:latin typeface="メイリオ" panose="020B0604030504040204" pitchFamily="50" charset="-128"/>
                <a:ea typeface="メイリオ" panose="020B0604030504040204" pitchFamily="50" charset="-128"/>
              </a:rPr>
              <a:t>②</a:t>
            </a:r>
          </a:p>
        </p:txBody>
      </p:sp>
      <p:sp>
        <p:nvSpPr>
          <p:cNvPr id="5" name="テキスト ボックス 4">
            <a:extLst>
              <a:ext uri="{FF2B5EF4-FFF2-40B4-BE49-F238E27FC236}">
                <a16:creationId xmlns:a16="http://schemas.microsoft.com/office/drawing/2014/main" id="{08470AC3-2A88-C9E0-2E91-25E40BC0EF85}"/>
              </a:ext>
            </a:extLst>
          </p:cNvPr>
          <p:cNvSpPr txBox="1"/>
          <p:nvPr/>
        </p:nvSpPr>
        <p:spPr>
          <a:xfrm>
            <a:off x="1478150" y="6403064"/>
            <a:ext cx="329668" cy="307777"/>
          </a:xfrm>
          <a:prstGeom prst="rect">
            <a:avLst/>
          </a:prstGeom>
          <a:noFill/>
        </p:spPr>
        <p:txBody>
          <a:bodyPr wrap="square" rtlCol="0">
            <a:spAutoFit/>
          </a:bodyPr>
          <a:lstStyle/>
          <a:p>
            <a:r>
              <a:rPr kumimoji="1" lang="ja-JP" altLang="en-US" sz="1400" b="1" dirty="0">
                <a:solidFill>
                  <a:srgbClr val="FF0000"/>
                </a:solidFill>
                <a:latin typeface="メイリオ" panose="020B0604030504040204" pitchFamily="50" charset="-128"/>
                <a:ea typeface="メイリオ" panose="020B0604030504040204" pitchFamily="50" charset="-128"/>
              </a:rPr>
              <a:t>③</a:t>
            </a:r>
          </a:p>
        </p:txBody>
      </p:sp>
      <p:sp>
        <p:nvSpPr>
          <p:cNvPr id="6" name="テキスト ボックス 5">
            <a:extLst>
              <a:ext uri="{FF2B5EF4-FFF2-40B4-BE49-F238E27FC236}">
                <a16:creationId xmlns:a16="http://schemas.microsoft.com/office/drawing/2014/main" id="{42DE5037-5BD6-A720-9F27-022FECE5CD3F}"/>
              </a:ext>
            </a:extLst>
          </p:cNvPr>
          <p:cNvSpPr txBox="1"/>
          <p:nvPr/>
        </p:nvSpPr>
        <p:spPr>
          <a:xfrm>
            <a:off x="124384" y="6690144"/>
            <a:ext cx="329668" cy="307777"/>
          </a:xfrm>
          <a:prstGeom prst="rect">
            <a:avLst/>
          </a:prstGeom>
          <a:noFill/>
        </p:spPr>
        <p:txBody>
          <a:bodyPr wrap="square" rtlCol="0">
            <a:spAutoFit/>
          </a:bodyPr>
          <a:lstStyle/>
          <a:p>
            <a:r>
              <a:rPr kumimoji="1" lang="ja-JP" altLang="en-US" sz="1400" b="1" dirty="0">
                <a:solidFill>
                  <a:srgbClr val="FF0000"/>
                </a:solidFill>
                <a:latin typeface="メイリオ" panose="020B0604030504040204" pitchFamily="50" charset="-128"/>
                <a:ea typeface="メイリオ" panose="020B0604030504040204" pitchFamily="50" charset="-128"/>
              </a:rPr>
              <a:t>④</a:t>
            </a:r>
          </a:p>
        </p:txBody>
      </p:sp>
      <p:sp>
        <p:nvSpPr>
          <p:cNvPr id="8" name="テキスト ボックス 7">
            <a:extLst>
              <a:ext uri="{FF2B5EF4-FFF2-40B4-BE49-F238E27FC236}">
                <a16:creationId xmlns:a16="http://schemas.microsoft.com/office/drawing/2014/main" id="{330DBBFD-0001-18BB-B58B-FF0E1700C86C}"/>
              </a:ext>
            </a:extLst>
          </p:cNvPr>
          <p:cNvSpPr txBox="1"/>
          <p:nvPr/>
        </p:nvSpPr>
        <p:spPr>
          <a:xfrm>
            <a:off x="126118" y="7892027"/>
            <a:ext cx="329668" cy="307777"/>
          </a:xfrm>
          <a:prstGeom prst="rect">
            <a:avLst/>
          </a:prstGeom>
          <a:noFill/>
        </p:spPr>
        <p:txBody>
          <a:bodyPr wrap="square" rtlCol="0">
            <a:spAutoFit/>
          </a:bodyPr>
          <a:lstStyle/>
          <a:p>
            <a:r>
              <a:rPr kumimoji="1" lang="ja-JP" altLang="en-US" sz="1400" b="1" dirty="0">
                <a:solidFill>
                  <a:srgbClr val="FF0000"/>
                </a:solidFill>
                <a:latin typeface="メイリオ" panose="020B0604030504040204" pitchFamily="50" charset="-128"/>
                <a:ea typeface="メイリオ" panose="020B0604030504040204" pitchFamily="50" charset="-128"/>
              </a:rPr>
              <a:t>⑤</a:t>
            </a:r>
          </a:p>
        </p:txBody>
      </p:sp>
      <p:grpSp>
        <p:nvGrpSpPr>
          <p:cNvPr id="11" name="グループ化 10">
            <a:extLst>
              <a:ext uri="{FF2B5EF4-FFF2-40B4-BE49-F238E27FC236}">
                <a16:creationId xmlns:a16="http://schemas.microsoft.com/office/drawing/2014/main" id="{8F62026A-47F0-6B6E-9389-5BC237E8697F}"/>
              </a:ext>
            </a:extLst>
          </p:cNvPr>
          <p:cNvGrpSpPr/>
          <p:nvPr/>
        </p:nvGrpSpPr>
        <p:grpSpPr>
          <a:xfrm>
            <a:off x="464970" y="7873481"/>
            <a:ext cx="3104468" cy="1564628"/>
            <a:chOff x="3948067" y="3336617"/>
            <a:chExt cx="3271767" cy="1480779"/>
          </a:xfrm>
        </p:grpSpPr>
        <p:sp>
          <p:nvSpPr>
            <p:cNvPr id="13" name="二等辺三角形 12">
              <a:extLst>
                <a:ext uri="{FF2B5EF4-FFF2-40B4-BE49-F238E27FC236}">
                  <a16:creationId xmlns:a16="http://schemas.microsoft.com/office/drawing/2014/main" id="{7C9E0BF1-DB7C-C37A-4E3C-879F33544FD2}"/>
                </a:ext>
              </a:extLst>
            </p:cNvPr>
            <p:cNvSpPr/>
            <p:nvPr/>
          </p:nvSpPr>
          <p:spPr>
            <a:xfrm>
              <a:off x="5872911" y="3336617"/>
              <a:ext cx="562157" cy="1267521"/>
            </a:xfrm>
            <a:prstGeom prst="triangl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p>
          </p:txBody>
        </p:sp>
        <p:sp>
          <p:nvSpPr>
            <p:cNvPr id="14" name="四角形: 角を丸くする 13">
              <a:extLst>
                <a:ext uri="{FF2B5EF4-FFF2-40B4-BE49-F238E27FC236}">
                  <a16:creationId xmlns:a16="http://schemas.microsoft.com/office/drawing/2014/main" id="{42322CA0-FC92-9BD4-EF30-8AFEFDDB2EF1}"/>
                </a:ext>
              </a:extLst>
            </p:cNvPr>
            <p:cNvSpPr/>
            <p:nvPr/>
          </p:nvSpPr>
          <p:spPr>
            <a:xfrm>
              <a:off x="3948067" y="3988684"/>
              <a:ext cx="3271767" cy="828712"/>
            </a:xfrm>
            <a:prstGeom prst="roundRect">
              <a:avLst>
                <a:gd name="adj" fmla="val 5858"/>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b="1" dirty="0">
                  <a:solidFill>
                    <a:schemeClr val="tx1"/>
                  </a:solidFill>
                </a:rPr>
                <a:t>※</a:t>
              </a:r>
              <a:r>
                <a:rPr kumimoji="1" lang="ja-JP" altLang="en-US" sz="1000" b="1" dirty="0">
                  <a:solidFill>
                    <a:schemeClr val="tx1"/>
                  </a:solidFill>
                </a:rPr>
                <a:t>電子申請義務化に伴う略図の取扱いについて</a:t>
              </a:r>
              <a:endParaRPr kumimoji="1" lang="en-US" altLang="ja-JP" sz="1000" b="1" dirty="0">
                <a:solidFill>
                  <a:schemeClr val="tx1"/>
                </a:solidFill>
              </a:endParaRPr>
            </a:p>
            <a:p>
              <a:r>
                <a:rPr kumimoji="1" lang="ja-JP" altLang="en-US" sz="1000" dirty="0">
                  <a:solidFill>
                    <a:schemeClr val="tx1"/>
                  </a:solidFill>
                </a:rPr>
                <a:t>従前の手書きでの作成とは異なり、イラスト等の「略図」のデータを添付してください。「略図」を手書き等で作成後、携帯電話等で写真を撮ってそのデータを添付していただいても構いません。</a:t>
              </a:r>
              <a:endParaRPr kumimoji="1" lang="en-US" altLang="ja-JP" sz="1000" dirty="0">
                <a:solidFill>
                  <a:schemeClr val="tx1"/>
                </a:solidFill>
              </a:endParaRPr>
            </a:p>
          </p:txBody>
        </p:sp>
      </p:grpSp>
      <p:grpSp>
        <p:nvGrpSpPr>
          <p:cNvPr id="44" name="グループ化 43">
            <a:extLst>
              <a:ext uri="{FF2B5EF4-FFF2-40B4-BE49-F238E27FC236}">
                <a16:creationId xmlns:a16="http://schemas.microsoft.com/office/drawing/2014/main" id="{13C934FC-EFD8-E988-2A42-0B2E47641626}"/>
              </a:ext>
            </a:extLst>
          </p:cNvPr>
          <p:cNvGrpSpPr/>
          <p:nvPr/>
        </p:nvGrpSpPr>
        <p:grpSpPr>
          <a:xfrm>
            <a:off x="1718416" y="8396595"/>
            <a:ext cx="4925226" cy="893476"/>
            <a:chOff x="1756568" y="7774780"/>
            <a:chExt cx="4925226" cy="1230583"/>
          </a:xfrm>
        </p:grpSpPr>
        <p:sp>
          <p:nvSpPr>
            <p:cNvPr id="45" name="二等辺三角形 44">
              <a:extLst>
                <a:ext uri="{FF2B5EF4-FFF2-40B4-BE49-F238E27FC236}">
                  <a16:creationId xmlns:a16="http://schemas.microsoft.com/office/drawing/2014/main" id="{994E9E50-EEE7-CA57-BFA7-FAB5A4D0A679}"/>
                </a:ext>
              </a:extLst>
            </p:cNvPr>
            <p:cNvSpPr/>
            <p:nvPr/>
          </p:nvSpPr>
          <p:spPr>
            <a:xfrm rot="17104406">
              <a:off x="2850597" y="6680751"/>
              <a:ext cx="249448" cy="2437505"/>
            </a:xfrm>
            <a:prstGeom prst="triangle">
              <a:avLst/>
            </a:prstGeom>
            <a:solidFill>
              <a:srgbClr val="FF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四角形: 角を丸くする 45">
              <a:extLst>
                <a:ext uri="{FF2B5EF4-FFF2-40B4-BE49-F238E27FC236}">
                  <a16:creationId xmlns:a16="http://schemas.microsoft.com/office/drawing/2014/main" id="{710BBB68-BF46-0B7B-66B7-9514E19662EC}"/>
                </a:ext>
              </a:extLst>
            </p:cNvPr>
            <p:cNvSpPr/>
            <p:nvPr/>
          </p:nvSpPr>
          <p:spPr>
            <a:xfrm>
              <a:off x="3951809" y="7904168"/>
              <a:ext cx="2729985" cy="1101195"/>
            </a:xfrm>
            <a:prstGeom prst="roundRect">
              <a:avLst>
                <a:gd name="adj" fmla="val 5858"/>
              </a:avLst>
            </a:prstGeom>
            <a:solidFill>
              <a:srgbClr val="FF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rgbClr val="FF0000"/>
                  </a:solidFill>
                </a:rPr>
                <a:t>⑤国籍・地域及び在留資格</a:t>
              </a:r>
              <a:endParaRPr kumimoji="1" lang="en-US" altLang="ja-JP" sz="1400" b="1" dirty="0">
                <a:solidFill>
                  <a:srgbClr val="FF0000"/>
                </a:solidFill>
              </a:endParaRPr>
            </a:p>
            <a:p>
              <a:r>
                <a:rPr kumimoji="1" lang="ja-JP" altLang="en-US" sz="1400" dirty="0">
                  <a:solidFill>
                    <a:schemeClr val="tx1"/>
                  </a:solidFill>
                </a:rPr>
                <a:t>該当する国籍・地域及び在留資格を選択してください。</a:t>
              </a:r>
            </a:p>
          </p:txBody>
        </p:sp>
      </p:grpSp>
      <p:sp>
        <p:nvSpPr>
          <p:cNvPr id="15" name="正方形/長方形 14">
            <a:extLst>
              <a:ext uri="{FF2B5EF4-FFF2-40B4-BE49-F238E27FC236}">
                <a16:creationId xmlns:a16="http://schemas.microsoft.com/office/drawing/2014/main" id="{F882C888-7AAC-F91F-3680-AB7E2F1DA7F0}"/>
              </a:ext>
            </a:extLst>
          </p:cNvPr>
          <p:cNvSpPr/>
          <p:nvPr/>
        </p:nvSpPr>
        <p:spPr>
          <a:xfrm>
            <a:off x="2018030" y="6800866"/>
            <a:ext cx="1652112" cy="1160018"/>
          </a:xfrm>
          <a:prstGeom prst="rect">
            <a:avLst/>
          </a:prstGeom>
          <a:solidFill>
            <a:srgbClr val="B4C7E7">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2" name="グループ化 41">
            <a:extLst>
              <a:ext uri="{FF2B5EF4-FFF2-40B4-BE49-F238E27FC236}">
                <a16:creationId xmlns:a16="http://schemas.microsoft.com/office/drawing/2014/main" id="{F2962699-170F-E5B3-DB4A-3886FDA5B87F}"/>
              </a:ext>
            </a:extLst>
          </p:cNvPr>
          <p:cNvGrpSpPr/>
          <p:nvPr/>
        </p:nvGrpSpPr>
        <p:grpSpPr>
          <a:xfrm>
            <a:off x="2957395" y="6369634"/>
            <a:ext cx="3659992" cy="1099386"/>
            <a:chOff x="3048197" y="6536105"/>
            <a:chExt cx="3659992" cy="1099386"/>
          </a:xfrm>
        </p:grpSpPr>
        <p:sp>
          <p:nvSpPr>
            <p:cNvPr id="36" name="二等辺三角形 35">
              <a:extLst>
                <a:ext uri="{FF2B5EF4-FFF2-40B4-BE49-F238E27FC236}">
                  <a16:creationId xmlns:a16="http://schemas.microsoft.com/office/drawing/2014/main" id="{269C1F7B-AEB9-1AA2-1460-CF002ACB9EA0}"/>
                </a:ext>
              </a:extLst>
            </p:cNvPr>
            <p:cNvSpPr/>
            <p:nvPr/>
          </p:nvSpPr>
          <p:spPr>
            <a:xfrm rot="17372209">
              <a:off x="3612936" y="6482880"/>
              <a:ext cx="339709" cy="1469187"/>
            </a:xfrm>
            <a:prstGeom prst="triangle">
              <a:avLst/>
            </a:prstGeom>
            <a:solidFill>
              <a:srgbClr val="FF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四角形: 角を丸くする 36">
              <a:extLst>
                <a:ext uri="{FF2B5EF4-FFF2-40B4-BE49-F238E27FC236}">
                  <a16:creationId xmlns:a16="http://schemas.microsoft.com/office/drawing/2014/main" id="{14252866-0320-1677-A83D-82013B7BD46D}"/>
                </a:ext>
              </a:extLst>
            </p:cNvPr>
            <p:cNvSpPr/>
            <p:nvPr/>
          </p:nvSpPr>
          <p:spPr>
            <a:xfrm>
              <a:off x="3978204" y="6536105"/>
              <a:ext cx="2729985" cy="1099386"/>
            </a:xfrm>
            <a:prstGeom prst="roundRect">
              <a:avLst>
                <a:gd name="adj" fmla="val 5858"/>
              </a:avLst>
            </a:prstGeom>
            <a:solidFill>
              <a:srgbClr val="FF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rgbClr val="FF0000"/>
                  </a:solidFill>
                </a:rPr>
                <a:t>③傷病名及び傷病部位</a:t>
              </a:r>
              <a:endParaRPr kumimoji="1" lang="en-US" altLang="ja-JP" sz="1400" b="1" dirty="0">
                <a:solidFill>
                  <a:srgbClr val="FF0000"/>
                </a:solidFill>
              </a:endParaRPr>
            </a:p>
            <a:p>
              <a:r>
                <a:rPr kumimoji="1" lang="ja-JP" altLang="en-US" sz="1400" dirty="0">
                  <a:solidFill>
                    <a:schemeClr val="tx1"/>
                  </a:solidFill>
                </a:rPr>
                <a:t>該当する傷病名及び傷病部位を選択してください。</a:t>
              </a:r>
              <a:endParaRPr kumimoji="1" lang="en-US" altLang="ja-JP" sz="1400" dirty="0">
                <a:solidFill>
                  <a:schemeClr val="tx1"/>
                </a:solidFill>
              </a:endParaRPr>
            </a:p>
            <a:p>
              <a:r>
                <a:rPr kumimoji="1" lang="ja-JP" altLang="en-US" sz="1000" dirty="0">
                  <a:solidFill>
                    <a:schemeClr val="tx1"/>
                  </a:solidFill>
                </a:rPr>
                <a:t>（例）傷病名：負傷＞切断</a:t>
              </a:r>
              <a:endParaRPr kumimoji="1" lang="en-US" altLang="ja-JP" sz="1000" dirty="0">
                <a:solidFill>
                  <a:schemeClr val="tx1"/>
                </a:solidFill>
              </a:endParaRPr>
            </a:p>
            <a:p>
              <a:r>
                <a:rPr kumimoji="1" lang="ja-JP" altLang="en-US" sz="1000" dirty="0">
                  <a:solidFill>
                    <a:schemeClr val="tx1"/>
                  </a:solidFill>
                </a:rPr>
                <a:t>　　　傷病部位：頭部＞鼻</a:t>
              </a:r>
            </a:p>
          </p:txBody>
        </p:sp>
      </p:grpSp>
      <p:grpSp>
        <p:nvGrpSpPr>
          <p:cNvPr id="43" name="グループ化 42">
            <a:extLst>
              <a:ext uri="{FF2B5EF4-FFF2-40B4-BE49-F238E27FC236}">
                <a16:creationId xmlns:a16="http://schemas.microsoft.com/office/drawing/2014/main" id="{395D0316-C34E-F127-0EBC-F7F7EABAD25C}"/>
              </a:ext>
            </a:extLst>
          </p:cNvPr>
          <p:cNvGrpSpPr/>
          <p:nvPr/>
        </p:nvGrpSpPr>
        <p:grpSpPr>
          <a:xfrm>
            <a:off x="1989753" y="7540997"/>
            <a:ext cx="4639310" cy="869865"/>
            <a:chOff x="2044318" y="7786458"/>
            <a:chExt cx="4639310" cy="869865"/>
          </a:xfrm>
        </p:grpSpPr>
        <p:sp>
          <p:nvSpPr>
            <p:cNvPr id="38" name="二等辺三角形 37">
              <a:extLst>
                <a:ext uri="{FF2B5EF4-FFF2-40B4-BE49-F238E27FC236}">
                  <a16:creationId xmlns:a16="http://schemas.microsoft.com/office/drawing/2014/main" id="{E92B180B-3C50-DF64-5460-A673AD449956}"/>
                </a:ext>
              </a:extLst>
            </p:cNvPr>
            <p:cNvSpPr/>
            <p:nvPr/>
          </p:nvSpPr>
          <p:spPr>
            <a:xfrm rot="16560880">
              <a:off x="2984832" y="7003717"/>
              <a:ext cx="209682" cy="2090709"/>
            </a:xfrm>
            <a:prstGeom prst="triangle">
              <a:avLst>
                <a:gd name="adj" fmla="val 100000"/>
              </a:avLst>
            </a:prstGeom>
            <a:solidFill>
              <a:srgbClr val="FF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四角形: 角を丸くする 38">
              <a:extLst>
                <a:ext uri="{FF2B5EF4-FFF2-40B4-BE49-F238E27FC236}">
                  <a16:creationId xmlns:a16="http://schemas.microsoft.com/office/drawing/2014/main" id="{3589B750-3469-51D1-BF2B-A4F4D548E73A}"/>
                </a:ext>
              </a:extLst>
            </p:cNvPr>
            <p:cNvSpPr/>
            <p:nvPr/>
          </p:nvSpPr>
          <p:spPr>
            <a:xfrm>
              <a:off x="3953643" y="7786458"/>
              <a:ext cx="2729985" cy="869865"/>
            </a:xfrm>
            <a:prstGeom prst="roundRect">
              <a:avLst>
                <a:gd name="adj" fmla="val 5858"/>
              </a:avLst>
            </a:prstGeom>
            <a:solidFill>
              <a:srgbClr val="FF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rgbClr val="FF0000"/>
                  </a:solidFill>
                </a:rPr>
                <a:t>④災害発生状況及び原因</a:t>
              </a:r>
              <a:endParaRPr kumimoji="1" lang="en-US" altLang="ja-JP" sz="1400" b="1" dirty="0">
                <a:solidFill>
                  <a:srgbClr val="FF0000"/>
                </a:solidFill>
              </a:endParaRPr>
            </a:p>
            <a:p>
              <a:r>
                <a:rPr kumimoji="1" lang="ja-JP" altLang="en-US" sz="1400" dirty="0">
                  <a:solidFill>
                    <a:schemeClr val="tx1"/>
                  </a:solidFill>
                </a:rPr>
                <a:t>５つの記入欄にそれぞれ記入してください。</a:t>
              </a:r>
              <a:endParaRPr kumimoji="1" lang="en-US" altLang="ja-JP" sz="1400" dirty="0">
                <a:solidFill>
                  <a:schemeClr val="tx1"/>
                </a:solidFill>
              </a:endParaRPr>
            </a:p>
          </p:txBody>
        </p:sp>
      </p:grpSp>
      <p:sp>
        <p:nvSpPr>
          <p:cNvPr id="9" name="正方形/長方形 8">
            <a:extLst>
              <a:ext uri="{FF2B5EF4-FFF2-40B4-BE49-F238E27FC236}">
                <a16:creationId xmlns:a16="http://schemas.microsoft.com/office/drawing/2014/main" id="{8AEB8933-C00A-4466-77E7-E1911920C9B5}"/>
              </a:ext>
            </a:extLst>
          </p:cNvPr>
          <p:cNvSpPr/>
          <p:nvPr/>
        </p:nvSpPr>
        <p:spPr>
          <a:xfrm>
            <a:off x="343438" y="4131804"/>
            <a:ext cx="805916" cy="10563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72816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テキスト ボックス 25">
            <a:extLst>
              <a:ext uri="{FF2B5EF4-FFF2-40B4-BE49-F238E27FC236}">
                <a16:creationId xmlns:a16="http://schemas.microsoft.com/office/drawing/2014/main" id="{721F443D-4670-5C4A-D9DE-34BF6693B13B}"/>
              </a:ext>
            </a:extLst>
          </p:cNvPr>
          <p:cNvSpPr txBox="1"/>
          <p:nvPr/>
        </p:nvSpPr>
        <p:spPr>
          <a:xfrm>
            <a:off x="109964" y="1503618"/>
            <a:ext cx="6680353" cy="523220"/>
          </a:xfrm>
          <a:prstGeom prst="rect">
            <a:avLst/>
          </a:prstGeom>
          <a:noFill/>
        </p:spPr>
        <p:txBody>
          <a:bodyPr wrap="square">
            <a:spAutoFit/>
          </a:bodyPr>
          <a:lstStyle/>
          <a:p>
            <a:pPr marR="0" lvl="0" algn="l" defTabSz="457200" rtl="0" eaLnBrk="1" fontAlgn="ctr" latinLnBrk="0" hangingPunct="1">
              <a:spcBef>
                <a:spcPts val="600"/>
              </a:spcBef>
              <a:spcAft>
                <a:spcPts val="0"/>
              </a:spcAft>
              <a:buClrTx/>
              <a:buSzTx/>
              <a:tabLst/>
              <a:defRPr/>
            </a:pPr>
            <a:r>
              <a:rPr lang="ja-JP" altLang="en-US" sz="1400" b="1" i="0" dirty="0">
                <a:solidFill>
                  <a:srgbClr val="2E3136"/>
                </a:solidFill>
                <a:effectLst/>
                <a:latin typeface="メイリオ" panose="020B0604030504040204" pitchFamily="50" charset="-128"/>
                <a:ea typeface="メイリオ" panose="020B0604030504040204" pitchFamily="50" charset="-128"/>
              </a:rPr>
              <a:t>電子申請に当たっては、</a:t>
            </a:r>
            <a:r>
              <a:rPr lang="en-US" altLang="ja-JP" sz="1400" b="1" i="0" dirty="0">
                <a:solidFill>
                  <a:srgbClr val="2E3136"/>
                </a:solidFill>
                <a:effectLst/>
                <a:latin typeface="メイリオ" panose="020B0604030504040204" pitchFamily="50" charset="-128"/>
                <a:ea typeface="メイリオ" panose="020B0604030504040204" pitchFamily="50" charset="-128"/>
              </a:rPr>
              <a:t>【</a:t>
            </a:r>
            <a:r>
              <a:rPr lang="ja-JP" altLang="en-US" sz="1400" b="1" i="0" dirty="0">
                <a:solidFill>
                  <a:srgbClr val="2E3136"/>
                </a:solidFill>
                <a:effectLst/>
                <a:latin typeface="メイリオ" panose="020B0604030504040204" pitchFamily="50" charset="-128"/>
                <a:ea typeface="メイリオ" panose="020B0604030504040204" pitchFamily="50" charset="-128"/>
              </a:rPr>
              <a:t>労働安全衛生法関係の届出・申請等帳票印刷に係る入力支援サービス</a:t>
            </a:r>
            <a:r>
              <a:rPr lang="en-US" altLang="ja-JP" sz="1400" b="1" i="0" dirty="0">
                <a:solidFill>
                  <a:srgbClr val="2E3136"/>
                </a:solidFill>
                <a:effectLst/>
                <a:latin typeface="メイリオ" panose="020B0604030504040204" pitchFamily="50" charset="-128"/>
                <a:ea typeface="メイリオ" panose="020B0604030504040204" pitchFamily="50" charset="-128"/>
              </a:rPr>
              <a:t>】</a:t>
            </a:r>
            <a:r>
              <a:rPr lang="ja-JP" altLang="en-US" sz="1400" b="1" i="0" dirty="0">
                <a:solidFill>
                  <a:srgbClr val="2E3136"/>
                </a:solidFill>
                <a:effectLst/>
                <a:latin typeface="メイリオ" panose="020B0604030504040204" pitchFamily="50" charset="-128"/>
                <a:ea typeface="メイリオ" panose="020B0604030504040204" pitchFamily="50" charset="-128"/>
              </a:rPr>
              <a:t>をご活用いただくことでスムーズに申請できます。</a:t>
            </a:r>
            <a:endParaRPr lang="en-US" altLang="ja-JP" sz="1400" b="1" i="0" dirty="0">
              <a:solidFill>
                <a:srgbClr val="2E3136"/>
              </a:solidFill>
              <a:effectLst/>
              <a:latin typeface="メイリオ" panose="020B0604030504040204" pitchFamily="50" charset="-128"/>
              <a:ea typeface="メイリオ" panose="020B0604030504040204" pitchFamily="50" charset="-128"/>
            </a:endParaRPr>
          </a:p>
        </p:txBody>
      </p:sp>
      <p:sp>
        <p:nvSpPr>
          <p:cNvPr id="20" name="テキスト ボックス 19">
            <a:extLst>
              <a:ext uri="{FF2B5EF4-FFF2-40B4-BE49-F238E27FC236}">
                <a16:creationId xmlns:a16="http://schemas.microsoft.com/office/drawing/2014/main" id="{4C516F71-30FB-5625-1D6C-39A62DE04FE9}"/>
              </a:ext>
            </a:extLst>
          </p:cNvPr>
          <p:cNvSpPr txBox="1"/>
          <p:nvPr/>
        </p:nvSpPr>
        <p:spPr>
          <a:xfrm>
            <a:off x="192494" y="5101166"/>
            <a:ext cx="6429376" cy="1511952"/>
          </a:xfrm>
          <a:prstGeom prst="rect">
            <a:avLst/>
          </a:prstGeom>
          <a:noFill/>
        </p:spPr>
        <p:txBody>
          <a:bodyPr wrap="square">
            <a:spAutoFit/>
          </a:bodyPr>
          <a:lstStyle/>
          <a:p>
            <a:pPr marR="0" lvl="0" algn="l" defTabSz="457200" rtl="0" eaLnBrk="1" fontAlgn="ctr" latinLnBrk="0" hangingPunct="1">
              <a:lnSpc>
                <a:spcPts val="1400"/>
              </a:lnSpc>
              <a:spcBef>
                <a:spcPts val="600"/>
              </a:spcBef>
              <a:spcAft>
                <a:spcPts val="0"/>
              </a:spcAft>
              <a:buClrTx/>
              <a:buSzTx/>
              <a:tabLst/>
              <a:defRPr/>
            </a:pPr>
            <a:r>
              <a:rPr kumimoji="1" lang="ja-JP" altLang="en-US" sz="1400" b="0" i="0" u="none" strike="noStrike" kern="1200" cap="none" spc="12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厚生労働省ポータルサイト「労働安全衛生法関係の届出・申請等帳票印刷に係る入力支援サービス」は、企業の皆様が所轄の労働基準監督署に行う届出の作成を支援します。</a:t>
            </a:r>
            <a:endParaRPr kumimoji="1" lang="en-US" altLang="ja-JP" sz="1400" b="0" i="0" u="none" strike="noStrike" kern="1200" cap="none" spc="12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R="0" lvl="0" algn="l" defTabSz="457200" rtl="0" eaLnBrk="1" fontAlgn="ctr" latinLnBrk="0" hangingPunct="1">
              <a:lnSpc>
                <a:spcPts val="1400"/>
              </a:lnSpc>
              <a:spcBef>
                <a:spcPts val="600"/>
              </a:spcBef>
              <a:spcAft>
                <a:spcPts val="0"/>
              </a:spcAft>
              <a:buClrTx/>
              <a:buSzTx/>
              <a:tabLst/>
              <a:defRPr/>
            </a:pPr>
            <a:r>
              <a:rPr kumimoji="1" lang="ja-JP" altLang="en-US" sz="1400" b="0" i="0" u="none" strike="noStrike" kern="1200" cap="none" spc="12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届出する帳票の作成・印刷のほか、ガイダンスに基づき入力した情報を</a:t>
            </a:r>
            <a:r>
              <a:rPr kumimoji="1" lang="en-US" altLang="ja-JP" sz="1400" u="sng" spc="120" dirty="0">
                <a:solidFill>
                  <a:prstClr val="black"/>
                </a:solidFill>
                <a:latin typeface="メイリオ" panose="020B0604030504040204" pitchFamily="50" charset="-128"/>
                <a:ea typeface="メイリオ" panose="020B0604030504040204" pitchFamily="50" charset="-128"/>
              </a:rPr>
              <a:t>e-Gov</a:t>
            </a:r>
            <a:r>
              <a:rPr kumimoji="1" lang="ja-JP" altLang="en-US" sz="1400" u="sng" spc="120" dirty="0">
                <a:solidFill>
                  <a:prstClr val="black"/>
                </a:solidFill>
                <a:latin typeface="メイリオ" panose="020B0604030504040204" pitchFamily="50" charset="-128"/>
                <a:ea typeface="メイリオ" panose="020B0604030504040204" pitchFamily="50" charset="-128"/>
              </a:rPr>
              <a:t>を介して直接電子申請することが可能</a:t>
            </a:r>
            <a:r>
              <a:rPr kumimoji="1" lang="ja-JP" altLang="en-US" sz="1400" spc="120" dirty="0">
                <a:solidFill>
                  <a:prstClr val="black"/>
                </a:solidFill>
                <a:latin typeface="メイリオ" panose="020B0604030504040204" pitchFamily="50" charset="-128"/>
                <a:ea typeface="メイリオ" panose="020B0604030504040204" pitchFamily="50" charset="-128"/>
              </a:rPr>
              <a:t>です。</a:t>
            </a:r>
            <a:endParaRPr kumimoji="1" lang="ja-JP" altLang="en-US" sz="1400" b="0" i="0" u="none" strike="noStrike" kern="1200" cap="none" spc="12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R="0" lvl="0" algn="l" defTabSz="457200" rtl="0" eaLnBrk="1" fontAlgn="ctr" latinLnBrk="0" hangingPunct="1">
              <a:lnSpc>
                <a:spcPts val="1400"/>
              </a:lnSpc>
              <a:spcBef>
                <a:spcPts val="600"/>
              </a:spcBef>
              <a:spcAft>
                <a:spcPts val="0"/>
              </a:spcAft>
              <a:buClrTx/>
              <a:buSzTx/>
              <a:tabLst/>
              <a:defRPr/>
            </a:pPr>
            <a:r>
              <a:rPr kumimoji="1" lang="ja-JP" altLang="en-US" sz="1400" spc="120" dirty="0">
                <a:solidFill>
                  <a:prstClr val="black"/>
                </a:solidFill>
                <a:latin typeface="メイリオ" panose="020B0604030504040204" pitchFamily="50" charset="-128"/>
                <a:ea typeface="メイリオ" panose="020B0604030504040204" pitchFamily="50" charset="-128"/>
              </a:rPr>
              <a:t>　また、入力した情報はお使いの端末に保存できますので、</a:t>
            </a:r>
            <a:r>
              <a:rPr kumimoji="1" lang="ja-JP" altLang="en-US" sz="1400" u="sng" spc="120" dirty="0">
                <a:solidFill>
                  <a:prstClr val="black"/>
                </a:solidFill>
                <a:latin typeface="メイリオ" panose="020B0604030504040204" pitchFamily="50" charset="-128"/>
                <a:ea typeface="メイリオ" panose="020B0604030504040204" pitchFamily="50" charset="-128"/>
              </a:rPr>
              <a:t>作業の一時中断や、再申請などの場合に再利用が可能</a:t>
            </a:r>
            <a:r>
              <a:rPr kumimoji="1" lang="ja-JP" altLang="en-US" sz="1400" spc="120" dirty="0">
                <a:solidFill>
                  <a:prstClr val="black"/>
                </a:solidFill>
                <a:latin typeface="メイリオ" panose="020B0604030504040204" pitchFamily="50" charset="-128"/>
                <a:ea typeface="メイリオ" panose="020B0604030504040204" pitchFamily="50" charset="-128"/>
              </a:rPr>
              <a:t>です。</a:t>
            </a:r>
            <a:endParaRPr kumimoji="1" lang="en-US" altLang="ja-JP" sz="1400" spc="120" dirty="0">
              <a:solidFill>
                <a:prstClr val="black"/>
              </a:solidFill>
              <a:latin typeface="メイリオ" panose="020B0604030504040204" pitchFamily="50" charset="-128"/>
              <a:ea typeface="メイリオ" panose="020B0604030504040204" pitchFamily="50" charset="-128"/>
            </a:endParaRPr>
          </a:p>
        </p:txBody>
      </p:sp>
      <p:sp>
        <p:nvSpPr>
          <p:cNvPr id="22" name="フレーム 21">
            <a:extLst>
              <a:ext uri="{FF2B5EF4-FFF2-40B4-BE49-F238E27FC236}">
                <a16:creationId xmlns:a16="http://schemas.microsoft.com/office/drawing/2014/main" id="{A3CBE17F-D5FF-21C1-1F6A-CA7E5540B28F}"/>
              </a:ext>
            </a:extLst>
          </p:cNvPr>
          <p:cNvSpPr/>
          <p:nvPr/>
        </p:nvSpPr>
        <p:spPr>
          <a:xfrm>
            <a:off x="-52433" y="5288"/>
            <a:ext cx="6910433" cy="9906000"/>
          </a:xfrm>
          <a:prstGeom prst="frame">
            <a:avLst>
              <a:gd name="adj1" fmla="val 1870"/>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 name="角丸四角形 156">
            <a:extLst>
              <a:ext uri="{FF2B5EF4-FFF2-40B4-BE49-F238E27FC236}">
                <a16:creationId xmlns:a16="http://schemas.microsoft.com/office/drawing/2014/main" id="{69B833C1-F118-F901-768C-37360D30F294}"/>
              </a:ext>
            </a:extLst>
          </p:cNvPr>
          <p:cNvSpPr/>
          <p:nvPr/>
        </p:nvSpPr>
        <p:spPr>
          <a:xfrm flipH="1">
            <a:off x="714394" y="9507114"/>
            <a:ext cx="4716888" cy="374638"/>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610625" algn="l" rtl="0" eaLnBrk="0" fontAlgn="base" hangingPunct="0">
              <a:spcBef>
                <a:spcPct val="0"/>
              </a:spcBef>
              <a:spcAft>
                <a:spcPct val="0"/>
              </a:spcAft>
              <a:defRPr kumimoji="1" kern="1200">
                <a:solidFill>
                  <a:schemeClr val="lt1"/>
                </a:solidFill>
                <a:latin typeface="+mn-lt"/>
                <a:ea typeface="+mn-ea"/>
                <a:cs typeface="+mn-cs"/>
              </a:defRPr>
            </a:lvl2pPr>
            <a:lvl3pPr marL="1221251" algn="l" rtl="0" eaLnBrk="0" fontAlgn="base" hangingPunct="0">
              <a:spcBef>
                <a:spcPct val="0"/>
              </a:spcBef>
              <a:spcAft>
                <a:spcPct val="0"/>
              </a:spcAft>
              <a:defRPr kumimoji="1" kern="1200">
                <a:solidFill>
                  <a:schemeClr val="lt1"/>
                </a:solidFill>
                <a:latin typeface="+mn-lt"/>
                <a:ea typeface="+mn-ea"/>
                <a:cs typeface="+mn-cs"/>
              </a:defRPr>
            </a:lvl3pPr>
            <a:lvl4pPr marL="1831879" algn="l" rtl="0" eaLnBrk="0" fontAlgn="base" hangingPunct="0">
              <a:spcBef>
                <a:spcPct val="0"/>
              </a:spcBef>
              <a:spcAft>
                <a:spcPct val="0"/>
              </a:spcAft>
              <a:defRPr kumimoji="1" kern="1200">
                <a:solidFill>
                  <a:schemeClr val="lt1"/>
                </a:solidFill>
                <a:latin typeface="+mn-lt"/>
                <a:ea typeface="+mn-ea"/>
                <a:cs typeface="+mn-cs"/>
              </a:defRPr>
            </a:lvl4pPr>
            <a:lvl5pPr marL="2442503" algn="l" rtl="0" eaLnBrk="0" fontAlgn="base" hangingPunct="0">
              <a:spcBef>
                <a:spcPct val="0"/>
              </a:spcBef>
              <a:spcAft>
                <a:spcPct val="0"/>
              </a:spcAft>
              <a:defRPr kumimoji="1" kern="1200">
                <a:solidFill>
                  <a:schemeClr val="lt1"/>
                </a:solidFill>
                <a:latin typeface="+mn-lt"/>
                <a:ea typeface="+mn-ea"/>
                <a:cs typeface="+mn-cs"/>
              </a:defRPr>
            </a:lvl5pPr>
            <a:lvl6pPr marL="3053130" algn="l" defTabSz="1221251" rtl="0" eaLnBrk="1" latinLnBrk="0" hangingPunct="1">
              <a:defRPr kumimoji="1" kern="1200">
                <a:solidFill>
                  <a:schemeClr val="lt1"/>
                </a:solidFill>
                <a:latin typeface="+mn-lt"/>
                <a:ea typeface="+mn-ea"/>
                <a:cs typeface="+mn-cs"/>
              </a:defRPr>
            </a:lvl6pPr>
            <a:lvl7pPr marL="3663756" algn="l" defTabSz="1221251" rtl="0" eaLnBrk="1" latinLnBrk="0" hangingPunct="1">
              <a:defRPr kumimoji="1" kern="1200">
                <a:solidFill>
                  <a:schemeClr val="lt1"/>
                </a:solidFill>
                <a:latin typeface="+mn-lt"/>
                <a:ea typeface="+mn-ea"/>
                <a:cs typeface="+mn-cs"/>
              </a:defRPr>
            </a:lvl7pPr>
            <a:lvl8pPr marL="4274381" algn="l" defTabSz="1221251" rtl="0" eaLnBrk="1" latinLnBrk="0" hangingPunct="1">
              <a:defRPr kumimoji="1" kern="1200">
                <a:solidFill>
                  <a:schemeClr val="lt1"/>
                </a:solidFill>
                <a:latin typeface="+mn-lt"/>
                <a:ea typeface="+mn-ea"/>
                <a:cs typeface="+mn-cs"/>
              </a:defRPr>
            </a:lvl8pPr>
            <a:lvl9pPr marL="4885006" algn="l" defTabSz="1221251" rtl="0" eaLnBrk="1" latinLnBrk="0" hangingPunct="1">
              <a:defRPr kumimoji="1" kern="1200">
                <a:solidFill>
                  <a:schemeClr val="lt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2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・都道府県労働局・労働基準監督署</a:t>
            </a:r>
          </a:p>
        </p:txBody>
      </p:sp>
      <p:pic>
        <p:nvPicPr>
          <p:cNvPr id="6" name="図 5" descr="黒い背景と白い文字&#10;&#10;自動的に生成された説明">
            <a:extLst>
              <a:ext uri="{FF2B5EF4-FFF2-40B4-BE49-F238E27FC236}">
                <a16:creationId xmlns:a16="http://schemas.microsoft.com/office/drawing/2014/main" id="{7FFB2B63-C8BA-50AC-CFC9-544624F03C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95057" y="9453457"/>
            <a:ext cx="1266634" cy="428295"/>
          </a:xfrm>
          <a:prstGeom prst="rect">
            <a:avLst/>
          </a:prstGeom>
        </p:spPr>
      </p:pic>
      <p:sp>
        <p:nvSpPr>
          <p:cNvPr id="3" name="テキスト ボックス 2">
            <a:extLst>
              <a:ext uri="{FF2B5EF4-FFF2-40B4-BE49-F238E27FC236}">
                <a16:creationId xmlns:a16="http://schemas.microsoft.com/office/drawing/2014/main" id="{FE431E97-A4A2-EF78-2ECF-FC18673A53DC}"/>
              </a:ext>
            </a:extLst>
          </p:cNvPr>
          <p:cNvSpPr txBox="1"/>
          <p:nvPr/>
        </p:nvSpPr>
        <p:spPr>
          <a:xfrm>
            <a:off x="67682" y="109939"/>
            <a:ext cx="6722635" cy="1316120"/>
          </a:xfrm>
          <a:prstGeom prst="rect">
            <a:avLst/>
          </a:prstGeom>
          <a:solidFill>
            <a:schemeClr val="accent2"/>
          </a:solidFill>
          <a:ln>
            <a:noFill/>
          </a:ln>
        </p:spPr>
        <p:txBody>
          <a:bodyPr wrap="square" lIns="36000" tIns="36000" rIns="36000" bIns="36000" rtlCol="0" anchor="ctr">
            <a:spAutoFit/>
          </a:bodyPr>
          <a:lstStyle/>
          <a:p>
            <a:pPr marL="0" marR="0" lvl="0" indent="0" defTabSz="457200" rtl="0" eaLnBrk="1" fontAlgn="auto" latinLnBrk="0" hangingPunct="1">
              <a:lnSpc>
                <a:spcPct val="120000"/>
              </a:lnSpc>
              <a:spcBef>
                <a:spcPts val="0"/>
              </a:spcBef>
              <a:spcAft>
                <a:spcPts val="0"/>
              </a:spcAft>
              <a:buClrTx/>
              <a:buSzTx/>
              <a:buFontTx/>
              <a:buNone/>
              <a:tabLst/>
              <a:defRPr/>
            </a:pPr>
            <a:r>
              <a:rPr kumimoji="1" lang="ja-JP" altLang="en-US" sz="1400" b="1" i="0" u="none" strike="noStrike" kern="1200" cap="none" spc="30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rPr>
              <a:t>　電子申請に当たっては</a:t>
            </a:r>
            <a:endParaRPr kumimoji="1" lang="en-US" altLang="ja-JP" sz="1400" b="1" i="0" u="none" strike="noStrike" kern="1200" cap="none" spc="30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20000"/>
              </a:lnSpc>
              <a:spcBef>
                <a:spcPts val="0"/>
              </a:spcBef>
              <a:spcAft>
                <a:spcPts val="0"/>
              </a:spcAft>
              <a:buClrTx/>
              <a:buSzTx/>
              <a:buFontTx/>
              <a:buNone/>
              <a:tabLst/>
              <a:defRPr/>
            </a:pPr>
            <a:r>
              <a:rPr kumimoji="1" lang="ja-JP" altLang="en-US" sz="2000" b="1" i="0" u="none" strike="noStrike" kern="1200" cap="none" spc="30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rPr>
              <a:t>労働安全衛生法関係の届出・申請等帳票印刷</a:t>
            </a:r>
            <a:endParaRPr kumimoji="1" lang="en-US" altLang="ja-JP" sz="2000" b="1" i="0" u="none" strike="noStrike" kern="1200" cap="none" spc="30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20000"/>
              </a:lnSpc>
              <a:spcBef>
                <a:spcPts val="0"/>
              </a:spcBef>
              <a:spcAft>
                <a:spcPts val="0"/>
              </a:spcAft>
              <a:buClrTx/>
              <a:buSzTx/>
              <a:buFontTx/>
              <a:buNone/>
              <a:tabLst/>
              <a:defRPr/>
            </a:pPr>
            <a:r>
              <a:rPr kumimoji="1" lang="ja-JP" altLang="en-US" sz="2000" b="1" i="0" u="none" strike="noStrike" kern="1200" cap="none" spc="30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rPr>
              <a:t>に係る入力支援サービス</a:t>
            </a:r>
            <a:endParaRPr kumimoji="1" lang="en-US" altLang="ja-JP" sz="2000" b="1" i="0" u="none" strike="noStrike" kern="1200" cap="none" spc="30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400" b="1" i="0" u="none" strike="noStrike" kern="1200" cap="none" spc="30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rPr>
              <a:t>　　　　　　　　　　　　　　　　　　　　　をご活用ください</a:t>
            </a:r>
            <a:endParaRPr kumimoji="1" lang="en-US" altLang="ja-JP" sz="1400" b="1" i="0" u="none" strike="noStrike" kern="1200" cap="none" spc="30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endParaRPr>
          </a:p>
        </p:txBody>
      </p:sp>
      <p:sp>
        <p:nvSpPr>
          <p:cNvPr id="23" name="四角形: 角を丸くする 22">
            <a:extLst>
              <a:ext uri="{FF2B5EF4-FFF2-40B4-BE49-F238E27FC236}">
                <a16:creationId xmlns:a16="http://schemas.microsoft.com/office/drawing/2014/main" id="{F0D69CC4-E1CE-9F94-2815-3EEEE4C0A93D}"/>
              </a:ext>
            </a:extLst>
          </p:cNvPr>
          <p:cNvSpPr/>
          <p:nvPr/>
        </p:nvSpPr>
        <p:spPr>
          <a:xfrm>
            <a:off x="197562" y="8591283"/>
            <a:ext cx="3925457" cy="759742"/>
          </a:xfrm>
          <a:prstGeom prst="roundRect">
            <a:avLst>
              <a:gd name="adj" fmla="val 5858"/>
            </a:avLst>
          </a:prstGeom>
          <a:solidFill>
            <a:srgbClr val="E2F0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＼スマートフォンからの電子申請も可能です／</a:t>
            </a:r>
            <a:endParaRPr kumimoji="1" lang="en-US" altLang="ja-JP" sz="1200" b="1" dirty="0">
              <a:solidFill>
                <a:schemeClr val="tx1"/>
              </a:solidFill>
            </a:endParaRPr>
          </a:p>
          <a:p>
            <a:pPr algn="ctr"/>
            <a:r>
              <a:rPr kumimoji="1" lang="ja-JP" altLang="en-US" sz="1200" b="1" dirty="0">
                <a:solidFill>
                  <a:schemeClr val="tx1"/>
                </a:solidFill>
              </a:rPr>
              <a:t>入力支援サービスを活用した電子申請はこちらから▶</a:t>
            </a:r>
            <a:endParaRPr kumimoji="1" lang="en-US" altLang="ja-JP" sz="1200" b="1" dirty="0">
              <a:solidFill>
                <a:schemeClr val="tx1"/>
              </a:solidFill>
            </a:endParaRPr>
          </a:p>
          <a:p>
            <a:pPr algn="ctr"/>
            <a:r>
              <a:rPr kumimoji="1" lang="ja-JP" altLang="en-US" sz="1200" dirty="0">
                <a:solidFill>
                  <a:schemeClr val="tx1"/>
                </a:solidFill>
              </a:rPr>
              <a:t>厚生労働省</a:t>
            </a:r>
            <a:r>
              <a:rPr kumimoji="1" lang="en-US" altLang="ja-JP" sz="1200" dirty="0">
                <a:solidFill>
                  <a:schemeClr val="tx1"/>
                </a:solidFill>
              </a:rPr>
              <a:t>HP</a:t>
            </a:r>
            <a:r>
              <a:rPr kumimoji="1" lang="ja-JP" altLang="en-US" sz="1200" dirty="0">
                <a:solidFill>
                  <a:schemeClr val="tx1"/>
                </a:solidFill>
              </a:rPr>
              <a:t>にリンクします</a:t>
            </a:r>
            <a:endParaRPr kumimoji="1" lang="en-US" altLang="ja-JP" sz="1200" dirty="0">
              <a:solidFill>
                <a:schemeClr val="tx1"/>
              </a:solidFill>
            </a:endParaRPr>
          </a:p>
        </p:txBody>
      </p:sp>
      <p:grpSp>
        <p:nvGrpSpPr>
          <p:cNvPr id="25" name="グループ化 24">
            <a:extLst>
              <a:ext uri="{FF2B5EF4-FFF2-40B4-BE49-F238E27FC236}">
                <a16:creationId xmlns:a16="http://schemas.microsoft.com/office/drawing/2014/main" id="{595E3DCC-E81B-F0BE-8567-85960F207B9D}"/>
              </a:ext>
            </a:extLst>
          </p:cNvPr>
          <p:cNvGrpSpPr>
            <a:grpSpLocks noChangeAspect="1"/>
          </p:cNvGrpSpPr>
          <p:nvPr/>
        </p:nvGrpSpPr>
        <p:grpSpPr>
          <a:xfrm>
            <a:off x="903772" y="2192780"/>
            <a:ext cx="4536000" cy="2373904"/>
            <a:chOff x="195266" y="3130372"/>
            <a:chExt cx="5236016" cy="2740259"/>
          </a:xfrm>
        </p:grpSpPr>
        <p:pic>
          <p:nvPicPr>
            <p:cNvPr id="14" name="図 13">
              <a:extLst>
                <a:ext uri="{FF2B5EF4-FFF2-40B4-BE49-F238E27FC236}">
                  <a16:creationId xmlns:a16="http://schemas.microsoft.com/office/drawing/2014/main" id="{6ACAF5D1-80B9-B78C-AE97-1A531A37F6FD}"/>
                </a:ext>
              </a:extLst>
            </p:cNvPr>
            <p:cNvPicPr>
              <a:picLocks noChangeAspect="1"/>
            </p:cNvPicPr>
            <p:nvPr/>
          </p:nvPicPr>
          <p:blipFill>
            <a:blip r:embed="rId3"/>
            <a:stretch>
              <a:fillRect/>
            </a:stretch>
          </p:blipFill>
          <p:spPr>
            <a:xfrm>
              <a:off x="195266" y="3130372"/>
              <a:ext cx="5236016" cy="2740259"/>
            </a:xfrm>
            <a:prstGeom prst="rect">
              <a:avLst/>
            </a:prstGeom>
          </p:spPr>
        </p:pic>
        <p:sp>
          <p:nvSpPr>
            <p:cNvPr id="24" name="正方形/長方形 23">
              <a:extLst>
                <a:ext uri="{FF2B5EF4-FFF2-40B4-BE49-F238E27FC236}">
                  <a16:creationId xmlns:a16="http://schemas.microsoft.com/office/drawing/2014/main" id="{A15F87CF-A088-16FA-61CC-5055B0843B96}"/>
                </a:ext>
              </a:extLst>
            </p:cNvPr>
            <p:cNvSpPr/>
            <p:nvPr/>
          </p:nvSpPr>
          <p:spPr>
            <a:xfrm>
              <a:off x="2847151" y="5231908"/>
              <a:ext cx="2491408" cy="59517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7" name="図 6">
            <a:extLst>
              <a:ext uri="{FF2B5EF4-FFF2-40B4-BE49-F238E27FC236}">
                <a16:creationId xmlns:a16="http://schemas.microsoft.com/office/drawing/2014/main" id="{E4B4EA6C-0DA4-E6A2-52AD-09E722A37C04}"/>
              </a:ext>
            </a:extLst>
          </p:cNvPr>
          <p:cNvPicPr>
            <a:picLocks noChangeAspect="1"/>
          </p:cNvPicPr>
          <p:nvPr/>
        </p:nvPicPr>
        <p:blipFill>
          <a:blip r:embed="rId4"/>
          <a:stretch>
            <a:fillRect/>
          </a:stretch>
        </p:blipFill>
        <p:spPr>
          <a:xfrm>
            <a:off x="4123019" y="8541432"/>
            <a:ext cx="894003" cy="860107"/>
          </a:xfrm>
          <a:prstGeom prst="rect">
            <a:avLst/>
          </a:prstGeom>
        </p:spPr>
      </p:pic>
      <p:pic>
        <p:nvPicPr>
          <p:cNvPr id="1026" name="Picture 2">
            <a:extLst>
              <a:ext uri="{FF2B5EF4-FFF2-40B4-BE49-F238E27FC236}">
                <a16:creationId xmlns:a16="http://schemas.microsoft.com/office/drawing/2014/main" id="{489796C5-B228-7011-A6B1-C208166823C7}"/>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17548" b="30788"/>
          <a:stretch/>
        </p:blipFill>
        <p:spPr bwMode="auto">
          <a:xfrm>
            <a:off x="4903682" y="8124437"/>
            <a:ext cx="1802370" cy="131774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4737CAA2-DA7E-BB7D-DFDA-13635B30894E}"/>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7329" t="23469" r="8557" b="24565"/>
          <a:stretch/>
        </p:blipFill>
        <p:spPr bwMode="auto">
          <a:xfrm>
            <a:off x="5154188" y="3805408"/>
            <a:ext cx="1467682" cy="1283144"/>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a:extLst>
              <a:ext uri="{FF2B5EF4-FFF2-40B4-BE49-F238E27FC236}">
                <a16:creationId xmlns:a16="http://schemas.microsoft.com/office/drawing/2014/main" id="{CD0CEE64-4356-E4F0-4867-BCFE9B85F9F6}"/>
              </a:ext>
            </a:extLst>
          </p:cNvPr>
          <p:cNvSpPr txBox="1"/>
          <p:nvPr/>
        </p:nvSpPr>
        <p:spPr>
          <a:xfrm>
            <a:off x="292608" y="6809534"/>
            <a:ext cx="6272784" cy="461665"/>
          </a:xfrm>
          <a:prstGeom prst="rect">
            <a:avLst/>
          </a:prstGeom>
          <a:noFill/>
        </p:spPr>
        <p:txBody>
          <a:bodyPr wrap="square">
            <a:spAutoFit/>
          </a:bodyPr>
          <a:lstStyle/>
          <a:p>
            <a:pPr marL="288000" indent="-457200"/>
            <a:r>
              <a:rPr lang="en-US" altLang="ja-JP" sz="1200" b="1" i="0" dirty="0">
                <a:solidFill>
                  <a:srgbClr val="2E3136"/>
                </a:solidFill>
                <a:effectLst/>
                <a:latin typeface="メイリオ" panose="020B0604030504040204" pitchFamily="50" charset="-128"/>
                <a:ea typeface="メイリオ" panose="020B0604030504040204" pitchFamily="50" charset="-128"/>
              </a:rPr>
              <a:t>※</a:t>
            </a:r>
            <a:r>
              <a:rPr lang="ja-JP" altLang="en-US" sz="1200" b="1" i="0" dirty="0">
                <a:solidFill>
                  <a:srgbClr val="2E3136"/>
                </a:solidFill>
                <a:effectLst/>
                <a:latin typeface="メイリオ" panose="020B0604030504040204" pitchFamily="50" charset="-128"/>
                <a:ea typeface="メイリオ" panose="020B0604030504040204" pitchFamily="50" charset="-128"/>
              </a:rPr>
              <a:t>　令和７年１月１日</a:t>
            </a:r>
            <a:r>
              <a:rPr lang="ja-JP" altLang="en-US" sz="1200" b="1" i="0">
                <a:solidFill>
                  <a:srgbClr val="2E3136"/>
                </a:solidFill>
                <a:effectLst/>
                <a:latin typeface="メイリオ" panose="020B0604030504040204" pitchFamily="50" charset="-128"/>
                <a:ea typeface="メイリオ" panose="020B0604030504040204" pitchFamily="50" charset="-128"/>
              </a:rPr>
              <a:t>より、以下</a:t>
            </a:r>
            <a:r>
              <a:rPr lang="ja-JP" altLang="en-US" sz="1200" b="1" i="0" dirty="0">
                <a:solidFill>
                  <a:srgbClr val="2E3136"/>
                </a:solidFill>
                <a:effectLst/>
                <a:latin typeface="メイリオ" panose="020B0604030504040204" pitchFamily="50" charset="-128"/>
                <a:ea typeface="メイリオ" panose="020B0604030504040204" pitchFamily="50" charset="-128"/>
              </a:rPr>
              <a:t>の報告も電子申請が義務化されます。これらの報告にも、入力支援サービスをご活用ください。</a:t>
            </a:r>
            <a:endParaRPr lang="ja-JP" altLang="en-US" sz="1200" dirty="0"/>
          </a:p>
        </p:txBody>
      </p:sp>
      <p:sp>
        <p:nvSpPr>
          <p:cNvPr id="10" name="テキスト ボックス 9">
            <a:extLst>
              <a:ext uri="{FF2B5EF4-FFF2-40B4-BE49-F238E27FC236}">
                <a16:creationId xmlns:a16="http://schemas.microsoft.com/office/drawing/2014/main" id="{E006BF5A-D3D9-3FFB-B504-20B172B38B6A}"/>
              </a:ext>
            </a:extLst>
          </p:cNvPr>
          <p:cNvSpPr txBox="1"/>
          <p:nvPr/>
        </p:nvSpPr>
        <p:spPr>
          <a:xfrm>
            <a:off x="467872" y="7283813"/>
            <a:ext cx="5918590" cy="1223412"/>
          </a:xfrm>
          <a:prstGeom prst="rect">
            <a:avLst/>
          </a:prstGeom>
          <a:noFill/>
        </p:spPr>
        <p:txBody>
          <a:bodyPr wrap="square">
            <a:spAutoFit/>
          </a:bodyPr>
          <a:lstStyle/>
          <a:p>
            <a:pPr marR="0" lvl="0" algn="l" defTabSz="457200" rtl="0" eaLnBrk="1" fontAlgn="ctr" latinLnBrk="0" hangingPunct="1">
              <a:spcBef>
                <a:spcPts val="600"/>
              </a:spcBef>
              <a:spcAft>
                <a:spcPts val="0"/>
              </a:spcAft>
              <a:buClrTx/>
              <a:buSzTx/>
              <a:tabLst/>
              <a:defRPr/>
            </a:pPr>
            <a:r>
              <a:rPr lang="ja-JP" altLang="en-US" sz="1050" b="0" i="0" dirty="0">
                <a:solidFill>
                  <a:srgbClr val="2E3136"/>
                </a:solidFill>
                <a:effectLst/>
                <a:latin typeface="メイリオ" panose="020B0604030504040204" pitchFamily="50" charset="-128"/>
                <a:ea typeface="メイリオ" panose="020B0604030504040204" pitchFamily="50" charset="-128"/>
              </a:rPr>
              <a:t> ◼ 総括安全衛生管理者</a:t>
            </a:r>
            <a:r>
              <a:rPr lang="en-US" altLang="ja-JP" sz="1050" b="0" i="0" dirty="0">
                <a:solidFill>
                  <a:srgbClr val="2E3136"/>
                </a:solidFill>
                <a:effectLst/>
                <a:latin typeface="メイリオ" panose="020B0604030504040204" pitchFamily="50" charset="-128"/>
                <a:ea typeface="メイリオ" panose="020B0604030504040204" pitchFamily="50" charset="-128"/>
              </a:rPr>
              <a:t>/</a:t>
            </a:r>
            <a:r>
              <a:rPr lang="ja-JP" altLang="en-US" sz="1050" b="0" i="0" dirty="0">
                <a:solidFill>
                  <a:srgbClr val="2E3136"/>
                </a:solidFill>
                <a:effectLst/>
                <a:latin typeface="メイリオ" panose="020B0604030504040204" pitchFamily="50" charset="-128"/>
                <a:ea typeface="メイリオ" panose="020B0604030504040204" pitchFamily="50" charset="-128"/>
              </a:rPr>
              <a:t>安全管理者</a:t>
            </a:r>
            <a:r>
              <a:rPr lang="en-US" altLang="ja-JP" sz="1050" b="0" i="0" dirty="0">
                <a:solidFill>
                  <a:srgbClr val="2E3136"/>
                </a:solidFill>
                <a:effectLst/>
                <a:latin typeface="メイリオ" panose="020B0604030504040204" pitchFamily="50" charset="-128"/>
                <a:ea typeface="メイリオ" panose="020B0604030504040204" pitchFamily="50" charset="-128"/>
              </a:rPr>
              <a:t>/</a:t>
            </a:r>
            <a:r>
              <a:rPr lang="ja-JP" altLang="en-US" sz="1050" b="0" i="0" dirty="0">
                <a:solidFill>
                  <a:srgbClr val="2E3136"/>
                </a:solidFill>
                <a:effectLst/>
                <a:latin typeface="メイリオ" panose="020B0604030504040204" pitchFamily="50" charset="-128"/>
                <a:ea typeface="メイリオ" panose="020B0604030504040204" pitchFamily="50" charset="-128"/>
              </a:rPr>
              <a:t>衛生管理者</a:t>
            </a:r>
            <a:r>
              <a:rPr lang="en-US" altLang="ja-JP" sz="1050" b="0" i="0" dirty="0">
                <a:solidFill>
                  <a:srgbClr val="2E3136"/>
                </a:solidFill>
                <a:effectLst/>
                <a:latin typeface="メイリオ" panose="020B0604030504040204" pitchFamily="50" charset="-128"/>
                <a:ea typeface="メイリオ" panose="020B0604030504040204" pitchFamily="50" charset="-128"/>
              </a:rPr>
              <a:t>/</a:t>
            </a:r>
            <a:r>
              <a:rPr lang="ja-JP" altLang="en-US" sz="1050" b="0" i="0" dirty="0">
                <a:solidFill>
                  <a:srgbClr val="2E3136"/>
                </a:solidFill>
                <a:effectLst/>
                <a:latin typeface="メイリオ" panose="020B0604030504040204" pitchFamily="50" charset="-128"/>
                <a:ea typeface="メイリオ" panose="020B0604030504040204" pitchFamily="50" charset="-128"/>
              </a:rPr>
              <a:t>産業医の選任報告</a:t>
            </a:r>
            <a:br>
              <a:rPr lang="ja-JP" altLang="en-US" sz="1050" dirty="0">
                <a:latin typeface="メイリオ" panose="020B0604030504040204" pitchFamily="50" charset="-128"/>
                <a:ea typeface="メイリオ" panose="020B0604030504040204" pitchFamily="50" charset="-128"/>
              </a:rPr>
            </a:br>
            <a:r>
              <a:rPr lang="ja-JP" altLang="en-US" sz="1050" b="0" i="0" dirty="0">
                <a:solidFill>
                  <a:srgbClr val="2E3136"/>
                </a:solidFill>
                <a:effectLst/>
                <a:latin typeface="メイリオ" panose="020B0604030504040204" pitchFamily="50" charset="-128"/>
                <a:ea typeface="メイリオ" panose="020B0604030504040204" pitchFamily="50" charset="-128"/>
              </a:rPr>
              <a:t> ◼ 定期健康診断結果報告</a:t>
            </a:r>
            <a:br>
              <a:rPr lang="ja-JP" altLang="en-US" sz="1050" dirty="0">
                <a:latin typeface="メイリオ" panose="020B0604030504040204" pitchFamily="50" charset="-128"/>
                <a:ea typeface="メイリオ" panose="020B0604030504040204" pitchFamily="50" charset="-128"/>
              </a:rPr>
            </a:br>
            <a:r>
              <a:rPr lang="ja-JP" altLang="en-US" sz="1050" b="0" i="0" dirty="0">
                <a:solidFill>
                  <a:srgbClr val="2E3136"/>
                </a:solidFill>
                <a:effectLst/>
                <a:latin typeface="メイリオ" panose="020B0604030504040204" pitchFamily="50" charset="-128"/>
                <a:ea typeface="メイリオ" panose="020B0604030504040204" pitchFamily="50" charset="-128"/>
              </a:rPr>
              <a:t> ◼ 心理的な負担の程度を把握するための検査結果等報告</a:t>
            </a:r>
            <a:br>
              <a:rPr lang="ja-JP" altLang="en-US" sz="1050" dirty="0">
                <a:latin typeface="メイリオ" panose="020B0604030504040204" pitchFamily="50" charset="-128"/>
                <a:ea typeface="メイリオ" panose="020B0604030504040204" pitchFamily="50" charset="-128"/>
              </a:rPr>
            </a:br>
            <a:r>
              <a:rPr lang="ja-JP" altLang="en-US" sz="1050" b="0" i="0" dirty="0">
                <a:solidFill>
                  <a:srgbClr val="2E3136"/>
                </a:solidFill>
                <a:effectLst/>
                <a:latin typeface="メイリオ" panose="020B0604030504040204" pitchFamily="50" charset="-128"/>
                <a:ea typeface="メイリオ" panose="020B0604030504040204" pitchFamily="50" charset="-128"/>
              </a:rPr>
              <a:t> ◼ 有害な業務に係る歯科健康診断結果報告</a:t>
            </a:r>
            <a:br>
              <a:rPr lang="ja-JP" altLang="en-US" sz="1050" dirty="0">
                <a:latin typeface="メイリオ" panose="020B0604030504040204" pitchFamily="50" charset="-128"/>
                <a:ea typeface="メイリオ" panose="020B0604030504040204" pitchFamily="50" charset="-128"/>
              </a:rPr>
            </a:br>
            <a:r>
              <a:rPr lang="ja-JP" altLang="en-US" sz="1050" b="0" i="0" dirty="0">
                <a:solidFill>
                  <a:srgbClr val="2E3136"/>
                </a:solidFill>
                <a:effectLst/>
                <a:latin typeface="メイリオ" panose="020B0604030504040204" pitchFamily="50" charset="-128"/>
                <a:ea typeface="メイリオ" panose="020B0604030504040204" pitchFamily="50" charset="-128"/>
              </a:rPr>
              <a:t> ◼ 有機溶剤等健康診断結果報告</a:t>
            </a:r>
            <a:br>
              <a:rPr lang="ja-JP" altLang="en-US" sz="1050" dirty="0">
                <a:latin typeface="メイリオ" panose="020B0604030504040204" pitchFamily="50" charset="-128"/>
                <a:ea typeface="メイリオ" panose="020B0604030504040204" pitchFamily="50" charset="-128"/>
              </a:rPr>
            </a:br>
            <a:r>
              <a:rPr lang="ja-JP" altLang="en-US" sz="1050" b="0" i="0" dirty="0">
                <a:solidFill>
                  <a:srgbClr val="2E3136"/>
                </a:solidFill>
                <a:effectLst/>
                <a:latin typeface="メイリオ" panose="020B0604030504040204" pitchFamily="50" charset="-128"/>
                <a:ea typeface="メイリオ" panose="020B0604030504040204" pitchFamily="50" charset="-128"/>
              </a:rPr>
              <a:t> ◼ じん肺健康管理実施状況報告</a:t>
            </a:r>
            <a:br>
              <a:rPr lang="ja-JP" altLang="en-US" sz="1050" dirty="0">
                <a:latin typeface="メイリオ" panose="020B0604030504040204" pitchFamily="50" charset="-128"/>
                <a:ea typeface="メイリオ" panose="020B0604030504040204" pitchFamily="50" charset="-128"/>
              </a:rPr>
            </a:br>
            <a:r>
              <a:rPr lang="ja-JP" altLang="en-US" sz="1050" b="0" i="0" dirty="0">
                <a:solidFill>
                  <a:srgbClr val="2E3136"/>
                </a:solidFill>
                <a:effectLst/>
                <a:latin typeface="メイリオ" panose="020B0604030504040204" pitchFamily="50" charset="-128"/>
                <a:ea typeface="メイリオ" panose="020B0604030504040204" pitchFamily="50" charset="-128"/>
              </a:rPr>
              <a:t> ◼ 事業の附属寄宿舎内での</a:t>
            </a:r>
            <a:r>
              <a:rPr lang="ja-JP" altLang="en-US" sz="1050" b="0" i="0">
                <a:solidFill>
                  <a:srgbClr val="2E3136"/>
                </a:solidFill>
                <a:effectLst/>
                <a:latin typeface="メイリオ" panose="020B0604030504040204" pitchFamily="50" charset="-128"/>
                <a:ea typeface="メイリオ" panose="020B0604030504040204" pitchFamily="50" charset="-128"/>
              </a:rPr>
              <a:t>災害報告</a:t>
            </a:r>
            <a:endParaRPr lang="en-US" altLang="ja-JP" sz="1050" b="0" i="0" dirty="0">
              <a:solidFill>
                <a:srgbClr val="2E3136"/>
              </a:solidFill>
              <a:effectLst/>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437298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52b8a7a9-e765-45f7-9ec0-ecf5338cc78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8842C20D3175D4EB6B9FA4917D11B9A" ma:contentTypeVersion="16" ma:contentTypeDescription="新しいドキュメントを作成します。" ma:contentTypeScope="" ma:versionID="d6483126d0b533b8c9226ee03bc11081">
  <xsd:schema xmlns:xsd="http://www.w3.org/2001/XMLSchema" xmlns:xs="http://www.w3.org/2001/XMLSchema" xmlns:p="http://schemas.microsoft.com/office/2006/metadata/properties" xmlns:ns3="5d32e7c2-9acc-42b4-908e-3bf02e8954f4" xmlns:ns4="52b8a7a9-e765-45f7-9ec0-ecf5338cc784" targetNamespace="http://schemas.microsoft.com/office/2006/metadata/properties" ma:root="true" ma:fieldsID="03eac83eeb16af5b0487ac16c6bedff7" ns3:_="" ns4:_="">
    <xsd:import namespace="5d32e7c2-9acc-42b4-908e-3bf02e8954f4"/>
    <xsd:import namespace="52b8a7a9-e765-45f7-9ec0-ecf5338cc78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_activity" minOccurs="0"/>
                <xsd:element ref="ns4:MediaServiceDateTaken" minOccurs="0"/>
                <xsd:element ref="ns4:MediaServiceAutoTags" minOccurs="0"/>
                <xsd:element ref="ns4:MediaLengthInSeconds" minOccurs="0"/>
                <xsd:element ref="ns4:MediaServiceLocation" minOccurs="0"/>
                <xsd:element ref="ns4:MediaServiceGenerationTime" minOccurs="0"/>
                <xsd:element ref="ns4:MediaServiceEventHashCode" minOccurs="0"/>
                <xsd:element ref="ns4:MediaServiceOCR"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d32e7c2-9acc-42b4-908e-3bf02e8954f4"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SharingHintHash" ma:index="10" nillable="true" ma:displayName="共有のヒントのハッシュ"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2b8a7a9-e765-45f7-9ec0-ecf5338cc78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_activity" ma:index="13" nillable="true" ma:displayName="_activity" ma:hidden="true" ma:internalName="_activity">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Location" ma:index="17" nillable="true" ma:displayName="Location" ma:indexed="true"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8EA7CB1-7F8E-4B41-90FF-D31AC047DEE1}">
  <ds:schemaRefs>
    <ds:schemaRef ds:uri="http://schemas.microsoft.com/sharepoint/v3/contenttype/forms"/>
  </ds:schemaRefs>
</ds:datastoreItem>
</file>

<file path=customXml/itemProps2.xml><?xml version="1.0" encoding="utf-8"?>
<ds:datastoreItem xmlns:ds="http://schemas.openxmlformats.org/officeDocument/2006/customXml" ds:itemID="{B4A0C1C2-F9B8-4D43-B694-C0373E382934}">
  <ds:schemaRefs>
    <ds:schemaRef ds:uri="5d32e7c2-9acc-42b4-908e-3bf02e8954f4"/>
    <ds:schemaRef ds:uri="http://schemas.microsoft.com/office/2006/documentManagement/types"/>
    <ds:schemaRef ds:uri="http://purl.org/dc/elements/1.1/"/>
    <ds:schemaRef ds:uri="http://schemas.microsoft.com/office/2006/metadata/properties"/>
    <ds:schemaRef ds:uri="http://purl.org/dc/terms/"/>
    <ds:schemaRef ds:uri="52b8a7a9-e765-45f7-9ec0-ecf5338cc784"/>
    <ds:schemaRef ds:uri="http://schemas.microsoft.com/office/infopath/2007/PartnerControls"/>
    <ds:schemaRef ds:uri="http://www.w3.org/XML/1998/namespace"/>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DCECF635-51CB-4419-8141-B678E3BB91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d32e7c2-9acc-42b4-908e-3bf02e8954f4"/>
    <ds:schemaRef ds:uri="52b8a7a9-e765-45f7-9ec0-ecf5338cc7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2163</TotalTime>
  <Words>720</Words>
  <Application>Microsoft Office PowerPoint</Application>
  <PresentationFormat>A4 210 x 297 mm</PresentationFormat>
  <Paragraphs>48</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デジタル化推進室</dc:creator>
  <cp:lastModifiedBy>杉本 美和(sugimoto-miwa.p85)</cp:lastModifiedBy>
  <cp:revision>143</cp:revision>
  <cp:lastPrinted>2024-03-14T05:42:49Z</cp:lastPrinted>
  <dcterms:created xsi:type="dcterms:W3CDTF">2023-11-01T07:34:39Z</dcterms:created>
  <dcterms:modified xsi:type="dcterms:W3CDTF">2024-09-04T00:41:57Z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0x01010088842C20D3175D4EB6B9FA4917D11B9A</vt:lpwstr>
  </property>
</Properties>
</file>